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slideLayouts/slideLayout4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81" r:id="rId2"/>
    <p:sldMasterId id="2147483707" r:id="rId3"/>
    <p:sldMasterId id="2147483669" r:id="rId4"/>
    <p:sldMasterId id="2147483701" r:id="rId5"/>
    <p:sldMasterId id="2147483713" r:id="rId6"/>
    <p:sldMasterId id="2147483689" r:id="rId7"/>
    <p:sldMasterId id="2147483719" r:id="rId8"/>
    <p:sldMasterId id="2147483675" r:id="rId9"/>
  </p:sldMasterIdLst>
  <p:notesMasterIdLst>
    <p:notesMasterId r:id="rId16"/>
  </p:notesMasterIdLst>
  <p:sldIdLst>
    <p:sldId id="279" r:id="rId10"/>
    <p:sldId id="275" r:id="rId11"/>
    <p:sldId id="278" r:id="rId12"/>
    <p:sldId id="265" r:id="rId13"/>
    <p:sldId id="276" r:id="rId14"/>
    <p:sldId id="268" r:id="rId15"/>
  </p:sldIdLst>
  <p:sldSz cx="9144000" cy="5143500" type="screen16x9"/>
  <p:notesSz cx="6808788" cy="9940925"/>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7514E"/>
    <a:srgbClr val="D63B6A"/>
    <a:srgbClr val="3CA565"/>
    <a:srgbClr val="1A7CB7"/>
    <a:srgbClr val="F8D539"/>
    <a:srgbClr val="E68332"/>
    <a:srgbClr val="C20B2C"/>
    <a:srgbClr val="5A5A5A"/>
    <a:srgbClr val="E9F7F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34" autoAdjust="0"/>
  </p:normalViewPr>
  <p:slideViewPr>
    <p:cSldViewPr snapToGrid="0" snapToObjects="1">
      <p:cViewPr varScale="1">
        <p:scale>
          <a:sx n="95" d="100"/>
          <a:sy n="95" d="100"/>
        </p:scale>
        <p:origin x="690"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43" d="100"/>
          <a:sy n="143" d="100"/>
        </p:scale>
        <p:origin x="-4984" y="-96"/>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5" Type="http://schemas.openxmlformats.org/officeDocument/2006/relationships/slideMaster" Target="slideMasters/slideMaster5.xml"/><Relationship Id="rId15" Type="http://schemas.openxmlformats.org/officeDocument/2006/relationships/slide" Target="slides/slide6.xml"/><Relationship Id="rId10" Type="http://schemas.openxmlformats.org/officeDocument/2006/relationships/slide" Target="slides/slide1.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BC5C8849-1848-BD47-B8B4-347C680E3487}" type="datetimeFigureOut">
              <a:rPr lang="sv-SE" smtClean="0"/>
              <a:t>2021-08-26</a:t>
            </a:fld>
            <a:endParaRPr lang="sv-SE"/>
          </a:p>
        </p:txBody>
      </p:sp>
      <p:sp>
        <p:nvSpPr>
          <p:cNvPr id="4" name="Platshållare för bildobjekt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23FB266A-F969-1D46-8FC7-DFCA69D6EFD0}" type="slidenum">
              <a:rPr lang="sv-SE" smtClean="0"/>
              <a:t>‹#›</a:t>
            </a:fld>
            <a:endParaRPr lang="sv-SE"/>
          </a:p>
        </p:txBody>
      </p:sp>
    </p:spTree>
    <p:extLst>
      <p:ext uri="{BB962C8B-B14F-4D97-AF65-F5344CB8AC3E}">
        <p14:creationId xmlns:p14="http://schemas.microsoft.com/office/powerpoint/2010/main" val="16833158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unkt 2 spalt">
    <p:spTree>
      <p:nvGrpSpPr>
        <p:cNvPr id="1" name=""/>
        <p:cNvGrpSpPr/>
        <p:nvPr/>
      </p:nvGrpSpPr>
      <p:grpSpPr>
        <a:xfrm>
          <a:off x="0" y="0"/>
          <a:ext cx="0" cy="0"/>
          <a:chOff x="0" y="0"/>
          <a:chExt cx="0" cy="0"/>
        </a:xfrm>
      </p:grpSpPr>
      <p:sp>
        <p:nvSpPr>
          <p:cNvPr id="7" name="Freeform 1"/>
          <p:cNvSpPr>
            <a:spLocks noChangeArrowheads="1"/>
          </p:cNvSpPr>
          <p:nvPr userDrawn="1"/>
        </p:nvSpPr>
        <p:spPr bwMode="auto">
          <a:xfrm>
            <a:off x="0" y="3790449"/>
            <a:ext cx="9144000" cy="1573920"/>
          </a:xfrm>
          <a:custGeom>
            <a:avLst/>
            <a:gdLst>
              <a:gd name="T0" fmla="*/ 0 w 28000"/>
              <a:gd name="T1" fmla="*/ 2995 h 4822"/>
              <a:gd name="T2" fmla="*/ 0 w 28000"/>
              <a:gd name="T3" fmla="*/ 2995 h 4822"/>
              <a:gd name="T4" fmla="*/ 0 w 28000"/>
              <a:gd name="T5" fmla="*/ 4154 h 4822"/>
              <a:gd name="T6" fmla="*/ 27999 w 28000"/>
              <a:gd name="T7" fmla="*/ 4154 h 4822"/>
              <a:gd name="T8" fmla="*/ 27999 w 28000"/>
              <a:gd name="T9" fmla="*/ 1815 h 4822"/>
              <a:gd name="T10" fmla="*/ 0 w 28000"/>
              <a:gd name="T11" fmla="*/ 2995 h 4822"/>
            </a:gdLst>
            <a:ahLst/>
            <a:cxnLst>
              <a:cxn ang="0">
                <a:pos x="T0" y="T1"/>
              </a:cxn>
              <a:cxn ang="0">
                <a:pos x="T2" y="T3"/>
              </a:cxn>
              <a:cxn ang="0">
                <a:pos x="T4" y="T5"/>
              </a:cxn>
              <a:cxn ang="0">
                <a:pos x="T6" y="T7"/>
              </a:cxn>
              <a:cxn ang="0">
                <a:pos x="T8" y="T9"/>
              </a:cxn>
              <a:cxn ang="0">
                <a:pos x="T10" y="T11"/>
              </a:cxn>
            </a:cxnLst>
            <a:rect l="0" t="0" r="r" b="b"/>
            <a:pathLst>
              <a:path w="28000" h="4822">
                <a:moveTo>
                  <a:pt x="0" y="2995"/>
                </a:moveTo>
                <a:lnTo>
                  <a:pt x="0" y="2995"/>
                </a:lnTo>
                <a:cubicBezTo>
                  <a:pt x="0" y="4154"/>
                  <a:pt x="0" y="4154"/>
                  <a:pt x="0" y="4154"/>
                </a:cubicBezTo>
                <a:cubicBezTo>
                  <a:pt x="27999" y="4154"/>
                  <a:pt x="27999" y="4154"/>
                  <a:pt x="27999" y="4154"/>
                </a:cubicBezTo>
                <a:cubicBezTo>
                  <a:pt x="27999" y="1815"/>
                  <a:pt x="27999" y="1815"/>
                  <a:pt x="27999" y="1815"/>
                </a:cubicBezTo>
                <a:cubicBezTo>
                  <a:pt x="18593" y="0"/>
                  <a:pt x="9417" y="4821"/>
                  <a:pt x="0" y="2995"/>
                </a:cubicBezTo>
              </a:path>
            </a:pathLst>
          </a:custGeom>
          <a:solidFill>
            <a:schemeClr val="accent1"/>
          </a:solidFill>
          <a:ln>
            <a:noFill/>
          </a:ln>
          <a:effectLst/>
        </p:spPr>
        <p:txBody>
          <a:bodyPr wrap="none" anchor="ctr"/>
          <a:lstStyle/>
          <a:p>
            <a:endParaRPr lang="sv-SE"/>
          </a:p>
        </p:txBody>
      </p:sp>
    </p:spTree>
    <p:extLst>
      <p:ext uri="{BB962C8B-B14F-4D97-AF65-F5344CB8AC3E}">
        <p14:creationId xmlns:p14="http://schemas.microsoft.com/office/powerpoint/2010/main" val="1104307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Helsidesbild">
    <p:bg>
      <p:bgRef idx="1001">
        <a:schemeClr val="bg1"/>
      </p:bgRef>
    </p:bg>
    <p:spTree>
      <p:nvGrpSpPr>
        <p:cNvPr id="1" name=""/>
        <p:cNvGrpSpPr/>
        <p:nvPr/>
      </p:nvGrpSpPr>
      <p:grpSpPr>
        <a:xfrm>
          <a:off x="0" y="0"/>
          <a:ext cx="0" cy="0"/>
          <a:chOff x="0" y="0"/>
          <a:chExt cx="0" cy="0"/>
        </a:xfrm>
      </p:grpSpPr>
      <p:sp>
        <p:nvSpPr>
          <p:cNvPr id="4" name="Rektangel 3"/>
          <p:cNvSpPr/>
          <p:nvPr userDrawn="1"/>
        </p:nvSpPr>
        <p:spPr bwMode="auto">
          <a:xfrm>
            <a:off x="0" y="0"/>
            <a:ext cx="9144000" cy="5143500"/>
          </a:xfrm>
          <a:prstGeom prst="rect">
            <a:avLst/>
          </a:prstGeom>
          <a:solidFill>
            <a:schemeClr val="accent4"/>
          </a:solidFill>
          <a:ln>
            <a:noFill/>
          </a:ln>
          <a:effectLst/>
        </p:spPr>
        <p:txBody>
          <a:bodyPr wrap="none" rtlCol="0" anchor="ctr"/>
          <a:lstStyle/>
          <a:p>
            <a:pPr algn="ctr"/>
            <a:endParaRPr lang="sv-SE"/>
          </a:p>
        </p:txBody>
      </p:sp>
      <p:grpSp>
        <p:nvGrpSpPr>
          <p:cNvPr id="5" name="Grupp 4"/>
          <p:cNvGrpSpPr/>
          <p:nvPr userDrawn="1"/>
        </p:nvGrpSpPr>
        <p:grpSpPr>
          <a:xfrm>
            <a:off x="0" y="3790449"/>
            <a:ext cx="9144000" cy="1573920"/>
            <a:chOff x="0" y="3790449"/>
            <a:chExt cx="9144000" cy="1573920"/>
          </a:xfrm>
          <a:solidFill>
            <a:srgbClr val="FFFFFF"/>
          </a:solidFill>
        </p:grpSpPr>
        <p:sp>
          <p:nvSpPr>
            <p:cNvPr id="6" name="Freeform 1"/>
            <p:cNvSpPr>
              <a:spLocks noChangeArrowheads="1"/>
            </p:cNvSpPr>
            <p:nvPr/>
          </p:nvSpPr>
          <p:spPr bwMode="auto">
            <a:xfrm>
              <a:off x="0" y="3790449"/>
              <a:ext cx="9144000" cy="1573920"/>
            </a:xfrm>
            <a:custGeom>
              <a:avLst/>
              <a:gdLst>
                <a:gd name="T0" fmla="*/ 0 w 28000"/>
                <a:gd name="T1" fmla="*/ 2995 h 4822"/>
                <a:gd name="T2" fmla="*/ 0 w 28000"/>
                <a:gd name="T3" fmla="*/ 2995 h 4822"/>
                <a:gd name="T4" fmla="*/ 0 w 28000"/>
                <a:gd name="T5" fmla="*/ 4154 h 4822"/>
                <a:gd name="T6" fmla="*/ 27999 w 28000"/>
                <a:gd name="T7" fmla="*/ 4154 h 4822"/>
                <a:gd name="T8" fmla="*/ 27999 w 28000"/>
                <a:gd name="T9" fmla="*/ 1815 h 4822"/>
                <a:gd name="T10" fmla="*/ 0 w 28000"/>
                <a:gd name="T11" fmla="*/ 2995 h 4822"/>
              </a:gdLst>
              <a:ahLst/>
              <a:cxnLst>
                <a:cxn ang="0">
                  <a:pos x="T0" y="T1"/>
                </a:cxn>
                <a:cxn ang="0">
                  <a:pos x="T2" y="T3"/>
                </a:cxn>
                <a:cxn ang="0">
                  <a:pos x="T4" y="T5"/>
                </a:cxn>
                <a:cxn ang="0">
                  <a:pos x="T6" y="T7"/>
                </a:cxn>
                <a:cxn ang="0">
                  <a:pos x="T8" y="T9"/>
                </a:cxn>
                <a:cxn ang="0">
                  <a:pos x="T10" y="T11"/>
                </a:cxn>
              </a:cxnLst>
              <a:rect l="0" t="0" r="r" b="b"/>
              <a:pathLst>
                <a:path w="28000" h="4822">
                  <a:moveTo>
                    <a:pt x="0" y="2995"/>
                  </a:moveTo>
                  <a:lnTo>
                    <a:pt x="0" y="2995"/>
                  </a:lnTo>
                  <a:cubicBezTo>
                    <a:pt x="0" y="4154"/>
                    <a:pt x="0" y="4154"/>
                    <a:pt x="0" y="4154"/>
                  </a:cubicBezTo>
                  <a:cubicBezTo>
                    <a:pt x="27999" y="4154"/>
                    <a:pt x="27999" y="4154"/>
                    <a:pt x="27999" y="4154"/>
                  </a:cubicBezTo>
                  <a:cubicBezTo>
                    <a:pt x="27999" y="1815"/>
                    <a:pt x="27999" y="1815"/>
                    <a:pt x="27999" y="1815"/>
                  </a:cubicBezTo>
                  <a:cubicBezTo>
                    <a:pt x="18593" y="0"/>
                    <a:pt x="9417" y="4821"/>
                    <a:pt x="0" y="2995"/>
                  </a:cubicBezTo>
                </a:path>
              </a:pathLst>
            </a:custGeom>
            <a:grpFill/>
            <a:ln>
              <a:noFill/>
            </a:ln>
            <a:effectLst/>
          </p:spPr>
          <p:txBody>
            <a:bodyPr wrap="none" anchor="ctr"/>
            <a:lstStyle/>
            <a:p>
              <a:endParaRPr lang="sv-SE"/>
            </a:p>
          </p:txBody>
        </p:sp>
        <p:pic>
          <p:nvPicPr>
            <p:cNvPr id="7" name="Bildobjekt 6" descr="Molndals_Stad_Logo_neg.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043" y="4410519"/>
              <a:ext cx="539843" cy="556054"/>
            </a:xfrm>
            <a:prstGeom prst="rect">
              <a:avLst/>
            </a:prstGeom>
            <a:grpFill/>
          </p:spPr>
        </p:pic>
      </p:grpSp>
      <p:pic>
        <p:nvPicPr>
          <p:cNvPr id="2" name="Bildobjekt 1" descr="Molndals_Stad_Logo_PM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8043" y="4410519"/>
            <a:ext cx="539843" cy="556055"/>
          </a:xfrm>
          <a:prstGeom prst="rect">
            <a:avLst/>
          </a:prstGeom>
        </p:spPr>
      </p:pic>
      <p:sp>
        <p:nvSpPr>
          <p:cNvPr id="10" name="Rubrik 9"/>
          <p:cNvSpPr>
            <a:spLocks noGrp="1"/>
          </p:cNvSpPr>
          <p:nvPr>
            <p:ph type="title" hasCustomPrompt="1"/>
          </p:nvPr>
        </p:nvSpPr>
        <p:spPr>
          <a:xfrm>
            <a:off x="917717" y="1173151"/>
            <a:ext cx="7308566" cy="1973610"/>
          </a:xfrm>
          <a:prstGeom prst="rect">
            <a:avLst/>
          </a:prstGeom>
        </p:spPr>
        <p:txBody>
          <a:bodyPr vert="horz" anchor="ctr"/>
          <a:lstStyle>
            <a:lvl1pPr algn="ctr">
              <a:defRPr sz="4800">
                <a:solidFill>
                  <a:schemeClr val="bg1"/>
                </a:solidFill>
              </a:defRPr>
            </a:lvl1pPr>
          </a:lstStyle>
          <a:p>
            <a:r>
              <a:rPr lang="sv-SE" dirty="0"/>
              <a:t>KAPITELINDELARE </a:t>
            </a:r>
          </a:p>
        </p:txBody>
      </p:sp>
    </p:spTree>
    <p:extLst>
      <p:ext uri="{BB962C8B-B14F-4D97-AF65-F5344CB8AC3E}">
        <p14:creationId xmlns:p14="http://schemas.microsoft.com/office/powerpoint/2010/main" val="373364399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lsidesbild">
    <p:bg>
      <p:bgRef idx="1001">
        <a:schemeClr val="bg1"/>
      </p:bgRef>
    </p:bg>
    <p:spTree>
      <p:nvGrpSpPr>
        <p:cNvPr id="1" name=""/>
        <p:cNvGrpSpPr/>
        <p:nvPr/>
      </p:nvGrpSpPr>
      <p:grpSpPr>
        <a:xfrm>
          <a:off x="0" y="0"/>
          <a:ext cx="0" cy="0"/>
          <a:chOff x="0" y="0"/>
          <a:chExt cx="0" cy="0"/>
        </a:xfrm>
      </p:grpSpPr>
      <p:sp>
        <p:nvSpPr>
          <p:cNvPr id="4" name="Rektangel 3"/>
          <p:cNvSpPr/>
          <p:nvPr userDrawn="1"/>
        </p:nvSpPr>
        <p:spPr bwMode="auto">
          <a:xfrm>
            <a:off x="0" y="0"/>
            <a:ext cx="9144000" cy="5143500"/>
          </a:xfrm>
          <a:prstGeom prst="rect">
            <a:avLst/>
          </a:prstGeom>
          <a:solidFill>
            <a:schemeClr val="accent5"/>
          </a:solidFill>
          <a:ln>
            <a:noFill/>
          </a:ln>
          <a:effectLst/>
        </p:spPr>
        <p:txBody>
          <a:bodyPr wrap="none" rtlCol="0" anchor="ctr"/>
          <a:lstStyle/>
          <a:p>
            <a:pPr algn="ctr"/>
            <a:endParaRPr lang="sv-SE"/>
          </a:p>
        </p:txBody>
      </p:sp>
      <p:grpSp>
        <p:nvGrpSpPr>
          <p:cNvPr id="5" name="Grupp 4"/>
          <p:cNvGrpSpPr/>
          <p:nvPr userDrawn="1"/>
        </p:nvGrpSpPr>
        <p:grpSpPr>
          <a:xfrm>
            <a:off x="0" y="3790449"/>
            <a:ext cx="9144000" cy="1573920"/>
            <a:chOff x="0" y="3790449"/>
            <a:chExt cx="9144000" cy="1573920"/>
          </a:xfrm>
          <a:solidFill>
            <a:srgbClr val="FFFFFF"/>
          </a:solidFill>
        </p:grpSpPr>
        <p:sp>
          <p:nvSpPr>
            <p:cNvPr id="6" name="Freeform 1"/>
            <p:cNvSpPr>
              <a:spLocks noChangeArrowheads="1"/>
            </p:cNvSpPr>
            <p:nvPr/>
          </p:nvSpPr>
          <p:spPr bwMode="auto">
            <a:xfrm>
              <a:off x="0" y="3790449"/>
              <a:ext cx="9144000" cy="1573920"/>
            </a:xfrm>
            <a:custGeom>
              <a:avLst/>
              <a:gdLst>
                <a:gd name="T0" fmla="*/ 0 w 28000"/>
                <a:gd name="T1" fmla="*/ 2995 h 4822"/>
                <a:gd name="T2" fmla="*/ 0 w 28000"/>
                <a:gd name="T3" fmla="*/ 2995 h 4822"/>
                <a:gd name="T4" fmla="*/ 0 w 28000"/>
                <a:gd name="T5" fmla="*/ 4154 h 4822"/>
                <a:gd name="T6" fmla="*/ 27999 w 28000"/>
                <a:gd name="T7" fmla="*/ 4154 h 4822"/>
                <a:gd name="T8" fmla="*/ 27999 w 28000"/>
                <a:gd name="T9" fmla="*/ 1815 h 4822"/>
                <a:gd name="T10" fmla="*/ 0 w 28000"/>
                <a:gd name="T11" fmla="*/ 2995 h 4822"/>
              </a:gdLst>
              <a:ahLst/>
              <a:cxnLst>
                <a:cxn ang="0">
                  <a:pos x="T0" y="T1"/>
                </a:cxn>
                <a:cxn ang="0">
                  <a:pos x="T2" y="T3"/>
                </a:cxn>
                <a:cxn ang="0">
                  <a:pos x="T4" y="T5"/>
                </a:cxn>
                <a:cxn ang="0">
                  <a:pos x="T6" y="T7"/>
                </a:cxn>
                <a:cxn ang="0">
                  <a:pos x="T8" y="T9"/>
                </a:cxn>
                <a:cxn ang="0">
                  <a:pos x="T10" y="T11"/>
                </a:cxn>
              </a:cxnLst>
              <a:rect l="0" t="0" r="r" b="b"/>
              <a:pathLst>
                <a:path w="28000" h="4822">
                  <a:moveTo>
                    <a:pt x="0" y="2995"/>
                  </a:moveTo>
                  <a:lnTo>
                    <a:pt x="0" y="2995"/>
                  </a:lnTo>
                  <a:cubicBezTo>
                    <a:pt x="0" y="4154"/>
                    <a:pt x="0" y="4154"/>
                    <a:pt x="0" y="4154"/>
                  </a:cubicBezTo>
                  <a:cubicBezTo>
                    <a:pt x="27999" y="4154"/>
                    <a:pt x="27999" y="4154"/>
                    <a:pt x="27999" y="4154"/>
                  </a:cubicBezTo>
                  <a:cubicBezTo>
                    <a:pt x="27999" y="1815"/>
                    <a:pt x="27999" y="1815"/>
                    <a:pt x="27999" y="1815"/>
                  </a:cubicBezTo>
                  <a:cubicBezTo>
                    <a:pt x="18593" y="0"/>
                    <a:pt x="9417" y="4821"/>
                    <a:pt x="0" y="2995"/>
                  </a:cubicBezTo>
                </a:path>
              </a:pathLst>
            </a:custGeom>
            <a:grpFill/>
            <a:ln>
              <a:noFill/>
            </a:ln>
            <a:effectLst/>
          </p:spPr>
          <p:txBody>
            <a:bodyPr wrap="none" anchor="ctr"/>
            <a:lstStyle/>
            <a:p>
              <a:endParaRPr lang="sv-SE"/>
            </a:p>
          </p:txBody>
        </p:sp>
        <p:pic>
          <p:nvPicPr>
            <p:cNvPr id="7" name="Bildobjekt 6" descr="Molndals_Stad_Logo_neg.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043" y="4410519"/>
              <a:ext cx="539843" cy="556054"/>
            </a:xfrm>
            <a:prstGeom prst="rect">
              <a:avLst/>
            </a:prstGeom>
            <a:grpFill/>
          </p:spPr>
        </p:pic>
      </p:grpSp>
      <p:pic>
        <p:nvPicPr>
          <p:cNvPr id="2" name="Bildobjekt 1" descr="Molndals_Stad_Logo_PM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8043" y="4410519"/>
            <a:ext cx="539843" cy="556055"/>
          </a:xfrm>
          <a:prstGeom prst="rect">
            <a:avLst/>
          </a:prstGeom>
        </p:spPr>
      </p:pic>
      <p:sp>
        <p:nvSpPr>
          <p:cNvPr id="10" name="Rubrik 9"/>
          <p:cNvSpPr>
            <a:spLocks noGrp="1"/>
          </p:cNvSpPr>
          <p:nvPr>
            <p:ph type="title" hasCustomPrompt="1"/>
          </p:nvPr>
        </p:nvSpPr>
        <p:spPr>
          <a:xfrm>
            <a:off x="917717" y="1173151"/>
            <a:ext cx="7308566" cy="1973610"/>
          </a:xfrm>
          <a:prstGeom prst="rect">
            <a:avLst/>
          </a:prstGeom>
        </p:spPr>
        <p:txBody>
          <a:bodyPr vert="horz" anchor="ctr"/>
          <a:lstStyle>
            <a:lvl1pPr algn="ctr">
              <a:defRPr sz="4800">
                <a:solidFill>
                  <a:schemeClr val="bg1"/>
                </a:solidFill>
              </a:defRPr>
            </a:lvl1pPr>
          </a:lstStyle>
          <a:p>
            <a:r>
              <a:rPr lang="sv-SE" dirty="0"/>
              <a:t>KAPITELINDELARE </a:t>
            </a:r>
          </a:p>
        </p:txBody>
      </p:sp>
    </p:spTree>
    <p:extLst>
      <p:ext uri="{BB962C8B-B14F-4D97-AF65-F5344CB8AC3E}">
        <p14:creationId xmlns:p14="http://schemas.microsoft.com/office/powerpoint/2010/main" val="301584192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Helsidesbild">
    <p:bg>
      <p:bgRef idx="1001">
        <a:schemeClr val="bg1"/>
      </p:bgRef>
    </p:bg>
    <p:spTree>
      <p:nvGrpSpPr>
        <p:cNvPr id="1" name=""/>
        <p:cNvGrpSpPr/>
        <p:nvPr/>
      </p:nvGrpSpPr>
      <p:grpSpPr>
        <a:xfrm>
          <a:off x="0" y="0"/>
          <a:ext cx="0" cy="0"/>
          <a:chOff x="0" y="0"/>
          <a:chExt cx="0" cy="0"/>
        </a:xfrm>
      </p:grpSpPr>
      <p:sp>
        <p:nvSpPr>
          <p:cNvPr id="4" name="Rektangel 3"/>
          <p:cNvSpPr/>
          <p:nvPr userDrawn="1"/>
        </p:nvSpPr>
        <p:spPr bwMode="auto">
          <a:xfrm>
            <a:off x="0" y="0"/>
            <a:ext cx="9144000" cy="5143500"/>
          </a:xfrm>
          <a:prstGeom prst="rect">
            <a:avLst/>
          </a:prstGeom>
          <a:solidFill>
            <a:schemeClr val="accent6"/>
          </a:solidFill>
          <a:ln>
            <a:noFill/>
          </a:ln>
          <a:effectLst/>
        </p:spPr>
        <p:txBody>
          <a:bodyPr wrap="none" rtlCol="0" anchor="ctr"/>
          <a:lstStyle/>
          <a:p>
            <a:pPr algn="ctr"/>
            <a:endParaRPr lang="sv-SE"/>
          </a:p>
        </p:txBody>
      </p:sp>
      <p:grpSp>
        <p:nvGrpSpPr>
          <p:cNvPr id="5" name="Grupp 4"/>
          <p:cNvGrpSpPr/>
          <p:nvPr userDrawn="1"/>
        </p:nvGrpSpPr>
        <p:grpSpPr>
          <a:xfrm>
            <a:off x="0" y="3790449"/>
            <a:ext cx="9144000" cy="1573920"/>
            <a:chOff x="0" y="3790449"/>
            <a:chExt cx="9144000" cy="1573920"/>
          </a:xfrm>
          <a:solidFill>
            <a:srgbClr val="FFFFFF"/>
          </a:solidFill>
        </p:grpSpPr>
        <p:sp>
          <p:nvSpPr>
            <p:cNvPr id="6" name="Freeform 1"/>
            <p:cNvSpPr>
              <a:spLocks noChangeArrowheads="1"/>
            </p:cNvSpPr>
            <p:nvPr/>
          </p:nvSpPr>
          <p:spPr bwMode="auto">
            <a:xfrm>
              <a:off x="0" y="3790449"/>
              <a:ext cx="9144000" cy="1573920"/>
            </a:xfrm>
            <a:custGeom>
              <a:avLst/>
              <a:gdLst>
                <a:gd name="T0" fmla="*/ 0 w 28000"/>
                <a:gd name="T1" fmla="*/ 2995 h 4822"/>
                <a:gd name="T2" fmla="*/ 0 w 28000"/>
                <a:gd name="T3" fmla="*/ 2995 h 4822"/>
                <a:gd name="T4" fmla="*/ 0 w 28000"/>
                <a:gd name="T5" fmla="*/ 4154 h 4822"/>
                <a:gd name="T6" fmla="*/ 27999 w 28000"/>
                <a:gd name="T7" fmla="*/ 4154 h 4822"/>
                <a:gd name="T8" fmla="*/ 27999 w 28000"/>
                <a:gd name="T9" fmla="*/ 1815 h 4822"/>
                <a:gd name="T10" fmla="*/ 0 w 28000"/>
                <a:gd name="T11" fmla="*/ 2995 h 4822"/>
              </a:gdLst>
              <a:ahLst/>
              <a:cxnLst>
                <a:cxn ang="0">
                  <a:pos x="T0" y="T1"/>
                </a:cxn>
                <a:cxn ang="0">
                  <a:pos x="T2" y="T3"/>
                </a:cxn>
                <a:cxn ang="0">
                  <a:pos x="T4" y="T5"/>
                </a:cxn>
                <a:cxn ang="0">
                  <a:pos x="T6" y="T7"/>
                </a:cxn>
                <a:cxn ang="0">
                  <a:pos x="T8" y="T9"/>
                </a:cxn>
                <a:cxn ang="0">
                  <a:pos x="T10" y="T11"/>
                </a:cxn>
              </a:cxnLst>
              <a:rect l="0" t="0" r="r" b="b"/>
              <a:pathLst>
                <a:path w="28000" h="4822">
                  <a:moveTo>
                    <a:pt x="0" y="2995"/>
                  </a:moveTo>
                  <a:lnTo>
                    <a:pt x="0" y="2995"/>
                  </a:lnTo>
                  <a:cubicBezTo>
                    <a:pt x="0" y="4154"/>
                    <a:pt x="0" y="4154"/>
                    <a:pt x="0" y="4154"/>
                  </a:cubicBezTo>
                  <a:cubicBezTo>
                    <a:pt x="27999" y="4154"/>
                    <a:pt x="27999" y="4154"/>
                    <a:pt x="27999" y="4154"/>
                  </a:cubicBezTo>
                  <a:cubicBezTo>
                    <a:pt x="27999" y="1815"/>
                    <a:pt x="27999" y="1815"/>
                    <a:pt x="27999" y="1815"/>
                  </a:cubicBezTo>
                  <a:cubicBezTo>
                    <a:pt x="18593" y="0"/>
                    <a:pt x="9417" y="4821"/>
                    <a:pt x="0" y="2995"/>
                  </a:cubicBezTo>
                </a:path>
              </a:pathLst>
            </a:custGeom>
            <a:grpFill/>
            <a:ln>
              <a:noFill/>
            </a:ln>
            <a:effectLst/>
          </p:spPr>
          <p:txBody>
            <a:bodyPr wrap="none" anchor="ctr"/>
            <a:lstStyle/>
            <a:p>
              <a:endParaRPr lang="sv-SE"/>
            </a:p>
          </p:txBody>
        </p:sp>
        <p:pic>
          <p:nvPicPr>
            <p:cNvPr id="7" name="Bildobjekt 6" descr="Molndals_Stad_Logo_neg.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043" y="4410519"/>
              <a:ext cx="539843" cy="556054"/>
            </a:xfrm>
            <a:prstGeom prst="rect">
              <a:avLst/>
            </a:prstGeom>
            <a:grpFill/>
          </p:spPr>
        </p:pic>
      </p:grpSp>
      <p:pic>
        <p:nvPicPr>
          <p:cNvPr id="2" name="Bildobjekt 1" descr="Molndals_Stad_Logo_PM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8043" y="4410519"/>
            <a:ext cx="539843" cy="556055"/>
          </a:xfrm>
          <a:prstGeom prst="rect">
            <a:avLst/>
          </a:prstGeom>
        </p:spPr>
      </p:pic>
      <p:sp>
        <p:nvSpPr>
          <p:cNvPr id="10" name="Rubrik 9"/>
          <p:cNvSpPr>
            <a:spLocks noGrp="1"/>
          </p:cNvSpPr>
          <p:nvPr>
            <p:ph type="title" hasCustomPrompt="1"/>
          </p:nvPr>
        </p:nvSpPr>
        <p:spPr>
          <a:xfrm>
            <a:off x="917717" y="1173151"/>
            <a:ext cx="7308566" cy="1973610"/>
          </a:xfrm>
          <a:prstGeom prst="rect">
            <a:avLst/>
          </a:prstGeom>
        </p:spPr>
        <p:txBody>
          <a:bodyPr vert="horz" anchor="ctr"/>
          <a:lstStyle>
            <a:lvl1pPr algn="ctr">
              <a:defRPr sz="4800">
                <a:solidFill>
                  <a:schemeClr val="bg1"/>
                </a:solidFill>
              </a:defRPr>
            </a:lvl1pPr>
          </a:lstStyle>
          <a:p>
            <a:r>
              <a:rPr lang="sv-SE" dirty="0"/>
              <a:t>KAPITELINDELARE </a:t>
            </a:r>
          </a:p>
        </p:txBody>
      </p:sp>
    </p:spTree>
    <p:extLst>
      <p:ext uri="{BB962C8B-B14F-4D97-AF65-F5344CB8AC3E}">
        <p14:creationId xmlns:p14="http://schemas.microsoft.com/office/powerpoint/2010/main" val="159444360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Helsidesbild">
    <p:bg>
      <p:bgRef idx="1001">
        <a:schemeClr val="bg1"/>
      </p:bgRef>
    </p:bg>
    <p:spTree>
      <p:nvGrpSpPr>
        <p:cNvPr id="1" name=""/>
        <p:cNvGrpSpPr/>
        <p:nvPr/>
      </p:nvGrpSpPr>
      <p:grpSpPr>
        <a:xfrm>
          <a:off x="0" y="0"/>
          <a:ext cx="0" cy="0"/>
          <a:chOff x="0" y="0"/>
          <a:chExt cx="0" cy="0"/>
        </a:xfrm>
      </p:grpSpPr>
      <p:sp>
        <p:nvSpPr>
          <p:cNvPr id="4" name="Rektangel 3"/>
          <p:cNvSpPr/>
          <p:nvPr userDrawn="1"/>
        </p:nvSpPr>
        <p:spPr bwMode="auto">
          <a:xfrm>
            <a:off x="0" y="0"/>
            <a:ext cx="9144000" cy="5143500"/>
          </a:xfrm>
          <a:prstGeom prst="rect">
            <a:avLst/>
          </a:prstGeom>
          <a:solidFill>
            <a:schemeClr val="tx2"/>
          </a:solidFill>
          <a:ln>
            <a:noFill/>
          </a:ln>
          <a:effectLst/>
        </p:spPr>
        <p:txBody>
          <a:bodyPr wrap="none" rtlCol="0" anchor="ctr"/>
          <a:lstStyle/>
          <a:p>
            <a:pPr algn="ctr"/>
            <a:endParaRPr lang="sv-SE"/>
          </a:p>
        </p:txBody>
      </p:sp>
      <p:grpSp>
        <p:nvGrpSpPr>
          <p:cNvPr id="5" name="Grupp 4"/>
          <p:cNvGrpSpPr/>
          <p:nvPr userDrawn="1"/>
        </p:nvGrpSpPr>
        <p:grpSpPr>
          <a:xfrm>
            <a:off x="0" y="3790449"/>
            <a:ext cx="9144000" cy="1573920"/>
            <a:chOff x="0" y="3790449"/>
            <a:chExt cx="9144000" cy="1573920"/>
          </a:xfrm>
          <a:solidFill>
            <a:srgbClr val="FFFFFF"/>
          </a:solidFill>
        </p:grpSpPr>
        <p:sp>
          <p:nvSpPr>
            <p:cNvPr id="6" name="Freeform 1"/>
            <p:cNvSpPr>
              <a:spLocks noChangeArrowheads="1"/>
            </p:cNvSpPr>
            <p:nvPr/>
          </p:nvSpPr>
          <p:spPr bwMode="auto">
            <a:xfrm>
              <a:off x="0" y="3790449"/>
              <a:ext cx="9144000" cy="1573920"/>
            </a:xfrm>
            <a:custGeom>
              <a:avLst/>
              <a:gdLst>
                <a:gd name="T0" fmla="*/ 0 w 28000"/>
                <a:gd name="T1" fmla="*/ 2995 h 4822"/>
                <a:gd name="T2" fmla="*/ 0 w 28000"/>
                <a:gd name="T3" fmla="*/ 2995 h 4822"/>
                <a:gd name="T4" fmla="*/ 0 w 28000"/>
                <a:gd name="T5" fmla="*/ 4154 h 4822"/>
                <a:gd name="T6" fmla="*/ 27999 w 28000"/>
                <a:gd name="T7" fmla="*/ 4154 h 4822"/>
                <a:gd name="T8" fmla="*/ 27999 w 28000"/>
                <a:gd name="T9" fmla="*/ 1815 h 4822"/>
                <a:gd name="T10" fmla="*/ 0 w 28000"/>
                <a:gd name="T11" fmla="*/ 2995 h 4822"/>
              </a:gdLst>
              <a:ahLst/>
              <a:cxnLst>
                <a:cxn ang="0">
                  <a:pos x="T0" y="T1"/>
                </a:cxn>
                <a:cxn ang="0">
                  <a:pos x="T2" y="T3"/>
                </a:cxn>
                <a:cxn ang="0">
                  <a:pos x="T4" y="T5"/>
                </a:cxn>
                <a:cxn ang="0">
                  <a:pos x="T6" y="T7"/>
                </a:cxn>
                <a:cxn ang="0">
                  <a:pos x="T8" y="T9"/>
                </a:cxn>
                <a:cxn ang="0">
                  <a:pos x="T10" y="T11"/>
                </a:cxn>
              </a:cxnLst>
              <a:rect l="0" t="0" r="r" b="b"/>
              <a:pathLst>
                <a:path w="28000" h="4822">
                  <a:moveTo>
                    <a:pt x="0" y="2995"/>
                  </a:moveTo>
                  <a:lnTo>
                    <a:pt x="0" y="2995"/>
                  </a:lnTo>
                  <a:cubicBezTo>
                    <a:pt x="0" y="4154"/>
                    <a:pt x="0" y="4154"/>
                    <a:pt x="0" y="4154"/>
                  </a:cubicBezTo>
                  <a:cubicBezTo>
                    <a:pt x="27999" y="4154"/>
                    <a:pt x="27999" y="4154"/>
                    <a:pt x="27999" y="4154"/>
                  </a:cubicBezTo>
                  <a:cubicBezTo>
                    <a:pt x="27999" y="1815"/>
                    <a:pt x="27999" y="1815"/>
                    <a:pt x="27999" y="1815"/>
                  </a:cubicBezTo>
                  <a:cubicBezTo>
                    <a:pt x="18593" y="0"/>
                    <a:pt x="9417" y="4821"/>
                    <a:pt x="0" y="2995"/>
                  </a:cubicBezTo>
                </a:path>
              </a:pathLst>
            </a:custGeom>
            <a:grpFill/>
            <a:ln>
              <a:noFill/>
            </a:ln>
            <a:effectLst/>
          </p:spPr>
          <p:txBody>
            <a:bodyPr wrap="none" anchor="ctr"/>
            <a:lstStyle/>
            <a:p>
              <a:endParaRPr lang="sv-SE"/>
            </a:p>
          </p:txBody>
        </p:sp>
        <p:pic>
          <p:nvPicPr>
            <p:cNvPr id="7" name="Bildobjekt 6" descr="Molndals_Stad_Logo_neg.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043" y="4410519"/>
              <a:ext cx="539843" cy="556054"/>
            </a:xfrm>
            <a:prstGeom prst="rect">
              <a:avLst/>
            </a:prstGeom>
            <a:grpFill/>
          </p:spPr>
        </p:pic>
      </p:grpSp>
      <p:pic>
        <p:nvPicPr>
          <p:cNvPr id="2" name="Bildobjekt 1" descr="Molndals_Stad_Logo_PM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8043" y="4410519"/>
            <a:ext cx="539843" cy="556055"/>
          </a:xfrm>
          <a:prstGeom prst="rect">
            <a:avLst/>
          </a:prstGeom>
        </p:spPr>
      </p:pic>
      <p:sp>
        <p:nvSpPr>
          <p:cNvPr id="10" name="Rubrik 9"/>
          <p:cNvSpPr>
            <a:spLocks noGrp="1"/>
          </p:cNvSpPr>
          <p:nvPr>
            <p:ph type="title" hasCustomPrompt="1"/>
          </p:nvPr>
        </p:nvSpPr>
        <p:spPr>
          <a:xfrm>
            <a:off x="917717" y="1173151"/>
            <a:ext cx="7308566" cy="1973610"/>
          </a:xfrm>
          <a:prstGeom prst="rect">
            <a:avLst/>
          </a:prstGeom>
        </p:spPr>
        <p:txBody>
          <a:bodyPr vert="horz" anchor="ctr"/>
          <a:lstStyle>
            <a:lvl1pPr algn="ctr">
              <a:defRPr sz="4800">
                <a:solidFill>
                  <a:schemeClr val="bg1"/>
                </a:solidFill>
              </a:defRPr>
            </a:lvl1pPr>
          </a:lstStyle>
          <a:p>
            <a:r>
              <a:rPr lang="sv-SE" dirty="0"/>
              <a:t>KAPITELINDELARE </a:t>
            </a:r>
          </a:p>
        </p:txBody>
      </p:sp>
    </p:spTree>
    <p:extLst>
      <p:ext uri="{BB962C8B-B14F-4D97-AF65-F5344CB8AC3E}">
        <p14:creationId xmlns:p14="http://schemas.microsoft.com/office/powerpoint/2010/main" val="128899504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RUBRIK OCH TEXT</a:t>
            </a:r>
          </a:p>
        </p:txBody>
      </p:sp>
      <p:sp>
        <p:nvSpPr>
          <p:cNvPr id="7" name="Platshållare för text 7"/>
          <p:cNvSpPr>
            <a:spLocks noGrp="1"/>
          </p:cNvSpPr>
          <p:nvPr>
            <p:ph type="body" sz="quarter" idx="10"/>
          </p:nvPr>
        </p:nvSpPr>
        <p:spPr>
          <a:xfrm>
            <a:off x="928688" y="1431797"/>
            <a:ext cx="6410703" cy="2435225"/>
          </a:xfrm>
        </p:spPr>
        <p:txBody>
          <a:bodyPr/>
          <a:lstStyle>
            <a:lvl1pPr marL="0" indent="0">
              <a:buNone/>
              <a:defRPr/>
            </a:lvl1pPr>
            <a:lvl2pPr marL="393700" indent="0">
              <a:buNone/>
              <a:defRPr/>
            </a:lvl2pPr>
            <a:lvl3pPr marL="835025" indent="0">
              <a:buNone/>
              <a:defRPr/>
            </a:lvl3pPr>
            <a:lvl4pPr marL="1131887" indent="0">
              <a:buNone/>
              <a:defRPr/>
            </a:lvl4pPr>
            <a:lvl5pPr marL="1495425"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1549351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RUBRIK OCH TEXT</a:t>
            </a:r>
          </a:p>
        </p:txBody>
      </p:sp>
      <p:sp>
        <p:nvSpPr>
          <p:cNvPr id="7" name="Platshållare för text 7"/>
          <p:cNvSpPr>
            <a:spLocks noGrp="1"/>
          </p:cNvSpPr>
          <p:nvPr>
            <p:ph type="body" sz="quarter" idx="10"/>
          </p:nvPr>
        </p:nvSpPr>
        <p:spPr>
          <a:xfrm>
            <a:off x="928688" y="1431797"/>
            <a:ext cx="6410703" cy="2435225"/>
          </a:xfrm>
        </p:spPr>
        <p:txBody>
          <a:bodyPr/>
          <a:lstStyle>
            <a:lvl1pPr marL="0" indent="0">
              <a:buNone/>
              <a:defRPr/>
            </a:lvl1pPr>
            <a:lvl2pPr marL="393700" indent="0">
              <a:buNone/>
              <a:defRPr/>
            </a:lvl2pPr>
            <a:lvl3pPr marL="835025" indent="0">
              <a:buNone/>
              <a:defRPr/>
            </a:lvl3pPr>
            <a:lvl4pPr marL="1131887" indent="0">
              <a:buNone/>
              <a:defRPr/>
            </a:lvl4pPr>
            <a:lvl5pPr marL="1495425" indent="0">
              <a:buNone/>
              <a:defRPr/>
            </a:lvl5pPr>
          </a:lstStyle>
          <a:p>
            <a:pPr lvl="0"/>
            <a:r>
              <a:rPr lang="sv-SE" dirty="0"/>
              <a:t>Klicka här för att ändra format på bakgrundstexten</a:t>
            </a:r>
          </a:p>
        </p:txBody>
      </p:sp>
      <p:pic>
        <p:nvPicPr>
          <p:cNvPr id="4" name="Bildobjek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4901" y="278027"/>
            <a:ext cx="1335281" cy="1335281"/>
          </a:xfrm>
          <a:prstGeom prst="rect">
            <a:avLst/>
          </a:prstGeom>
        </p:spPr>
      </p:pic>
    </p:spTree>
    <p:extLst>
      <p:ext uri="{BB962C8B-B14F-4D97-AF65-F5344CB8AC3E}">
        <p14:creationId xmlns:p14="http://schemas.microsoft.com/office/powerpoint/2010/main" val="3690470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unkt 1 spal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PUNKTLISTA EN SPALT</a:t>
            </a:r>
          </a:p>
        </p:txBody>
      </p:sp>
      <p:sp>
        <p:nvSpPr>
          <p:cNvPr id="5" name="Platshållare för text 7"/>
          <p:cNvSpPr>
            <a:spLocks noGrp="1"/>
          </p:cNvSpPr>
          <p:nvPr>
            <p:ph type="body" sz="quarter" idx="10"/>
          </p:nvPr>
        </p:nvSpPr>
        <p:spPr>
          <a:xfrm>
            <a:off x="928688" y="1431797"/>
            <a:ext cx="6410703" cy="2511132"/>
          </a:xfrm>
        </p:spPr>
        <p:txBody>
          <a:bodyPr/>
          <a:lstStyle>
            <a:lvl1pPr marL="342900" indent="-342900">
              <a:buFont typeface="Arial"/>
              <a:buChar char="•"/>
              <a:defRPr/>
            </a:lvl1pPr>
            <a:lvl2pPr marL="393700" indent="0">
              <a:buNone/>
              <a:defRPr/>
            </a:lvl2pPr>
            <a:lvl3pPr marL="835025" indent="0">
              <a:buNone/>
              <a:defRPr/>
            </a:lvl3pPr>
            <a:lvl4pPr marL="1131887" indent="0">
              <a:buNone/>
              <a:defRPr/>
            </a:lvl4pPr>
            <a:lvl5pPr marL="1495425"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3057999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unkt 2 spal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PUNKTLISTA TVÅ SPALTER</a:t>
            </a:r>
          </a:p>
        </p:txBody>
      </p:sp>
      <p:sp>
        <p:nvSpPr>
          <p:cNvPr id="10" name="Platshållare för text 7"/>
          <p:cNvSpPr>
            <a:spLocks noGrp="1"/>
          </p:cNvSpPr>
          <p:nvPr>
            <p:ph type="body" sz="quarter" idx="10"/>
          </p:nvPr>
        </p:nvSpPr>
        <p:spPr>
          <a:xfrm>
            <a:off x="928689" y="1577129"/>
            <a:ext cx="2799044" cy="2435225"/>
          </a:xfrm>
        </p:spPr>
        <p:txBody>
          <a:bodyPr/>
          <a:lstStyle>
            <a:lvl1pPr>
              <a:lnSpc>
                <a:spcPct val="100000"/>
              </a:lnSpc>
              <a:spcBef>
                <a:spcPts val="480"/>
              </a:spcBef>
              <a:spcAft>
                <a:spcPts val="0"/>
              </a:spcAft>
              <a:defRPr/>
            </a:lvl1pPr>
            <a:lvl2pPr>
              <a:lnSpc>
                <a:spcPct val="100000"/>
              </a:lnSpc>
              <a:spcBef>
                <a:spcPts val="480"/>
              </a:spcBef>
              <a:spcAft>
                <a:spcPts val="0"/>
              </a:spcAft>
              <a:defRPr/>
            </a:lvl2pPr>
            <a:lvl3pPr>
              <a:lnSpc>
                <a:spcPct val="100000"/>
              </a:lnSpc>
              <a:spcBef>
                <a:spcPts val="480"/>
              </a:spcBef>
              <a:spcAft>
                <a:spcPts val="0"/>
              </a:spcAft>
              <a:defRPr/>
            </a:lvl3pPr>
            <a:lvl4pPr>
              <a:lnSpc>
                <a:spcPct val="100000"/>
              </a:lnSpc>
              <a:spcBef>
                <a:spcPts val="480"/>
              </a:spcBef>
              <a:spcAft>
                <a:spcPts val="0"/>
              </a:spcAft>
              <a:defRPr/>
            </a:lvl4pPr>
            <a:lvl5pPr>
              <a:lnSpc>
                <a:spcPct val="100000"/>
              </a:lnSpc>
              <a:spcBef>
                <a:spcPts val="480"/>
              </a:spcBef>
              <a:spcAft>
                <a:spcPts val="0"/>
              </a:spcAf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text 7"/>
          <p:cNvSpPr>
            <a:spLocks noGrp="1"/>
          </p:cNvSpPr>
          <p:nvPr>
            <p:ph type="body" sz="quarter" idx="11"/>
          </p:nvPr>
        </p:nvSpPr>
        <p:spPr>
          <a:xfrm>
            <a:off x="4119375" y="1577129"/>
            <a:ext cx="2799044" cy="243522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043499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 och text">
    <p:spTree>
      <p:nvGrpSpPr>
        <p:cNvPr id="1" name=""/>
        <p:cNvGrpSpPr/>
        <p:nvPr/>
      </p:nvGrpSpPr>
      <p:grpSpPr>
        <a:xfrm>
          <a:off x="0" y="0"/>
          <a:ext cx="0" cy="0"/>
          <a:chOff x="0" y="0"/>
          <a:chExt cx="0" cy="0"/>
        </a:xfrm>
      </p:grpSpPr>
      <p:sp>
        <p:nvSpPr>
          <p:cNvPr id="12" name="Platshållare för text 11"/>
          <p:cNvSpPr>
            <a:spLocks noGrp="1"/>
          </p:cNvSpPr>
          <p:nvPr>
            <p:ph type="body" sz="quarter" idx="10"/>
          </p:nvPr>
        </p:nvSpPr>
        <p:spPr>
          <a:xfrm>
            <a:off x="4607049" y="2071300"/>
            <a:ext cx="3881356" cy="1804882"/>
          </a:xfrm>
        </p:spPr>
        <p:txBody>
          <a:bodyPr>
            <a:normAutofit/>
          </a:bodyPr>
          <a:lstStyle>
            <a:lvl1pPr marL="0" indent="0">
              <a:lnSpc>
                <a:spcPct val="110000"/>
              </a:lnSpc>
              <a:buFont typeface="Arial"/>
              <a:buNone/>
              <a:defRPr sz="1800"/>
            </a:lvl1pPr>
            <a:lvl2pPr marL="393700" indent="0">
              <a:buNone/>
              <a:defRPr/>
            </a:lvl2pPr>
            <a:lvl3pPr marL="835025" indent="0">
              <a:buNone/>
              <a:defRPr/>
            </a:lvl3pPr>
            <a:lvl4pPr marL="1131887" indent="0">
              <a:buNone/>
              <a:defRPr/>
            </a:lvl4pPr>
            <a:lvl5pPr marL="1495425" indent="0">
              <a:buNone/>
              <a:defRPr/>
            </a:lvl5pPr>
          </a:lstStyle>
          <a:p>
            <a:pPr lvl="0"/>
            <a:endParaRPr lang="sv-SE" dirty="0"/>
          </a:p>
        </p:txBody>
      </p:sp>
      <p:sp>
        <p:nvSpPr>
          <p:cNvPr id="16" name="Rubrik 15"/>
          <p:cNvSpPr>
            <a:spLocks noGrp="1"/>
          </p:cNvSpPr>
          <p:nvPr>
            <p:ph type="title" hasCustomPrompt="1"/>
          </p:nvPr>
        </p:nvSpPr>
        <p:spPr>
          <a:xfrm>
            <a:off x="4607048" y="789385"/>
            <a:ext cx="3881356" cy="1016433"/>
          </a:xfrm>
        </p:spPr>
        <p:txBody>
          <a:bodyPr>
            <a:noAutofit/>
          </a:bodyPr>
          <a:lstStyle>
            <a:lvl1pPr>
              <a:lnSpc>
                <a:spcPct val="80000"/>
              </a:lnSpc>
              <a:defRPr sz="4000"/>
            </a:lvl1pPr>
          </a:lstStyle>
          <a:p>
            <a:r>
              <a:rPr lang="sv-SE" dirty="0"/>
              <a:t>BILD &amp; TEXT</a:t>
            </a:r>
          </a:p>
        </p:txBody>
      </p:sp>
      <p:sp>
        <p:nvSpPr>
          <p:cNvPr id="3" name="Platshållare för bild 2"/>
          <p:cNvSpPr>
            <a:spLocks noGrp="1"/>
          </p:cNvSpPr>
          <p:nvPr>
            <p:ph type="pic" sz="quarter" idx="11"/>
          </p:nvPr>
        </p:nvSpPr>
        <p:spPr>
          <a:xfrm>
            <a:off x="492819" y="788988"/>
            <a:ext cx="4003895" cy="3087687"/>
          </a:xfrm>
        </p:spPr>
        <p:txBody>
          <a:bodyPr/>
          <a:lstStyle/>
          <a:p>
            <a:endParaRPr lang="sv-SE"/>
          </a:p>
        </p:txBody>
      </p:sp>
    </p:spTree>
    <p:extLst>
      <p:ext uri="{BB962C8B-B14F-4D97-AF65-F5344CB8AC3E}">
        <p14:creationId xmlns:p14="http://schemas.microsoft.com/office/powerpoint/2010/main" val="3238804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och punktlista">
    <p:spTree>
      <p:nvGrpSpPr>
        <p:cNvPr id="1" name=""/>
        <p:cNvGrpSpPr/>
        <p:nvPr/>
      </p:nvGrpSpPr>
      <p:grpSpPr>
        <a:xfrm>
          <a:off x="0" y="0"/>
          <a:ext cx="0" cy="0"/>
          <a:chOff x="0" y="0"/>
          <a:chExt cx="0" cy="0"/>
        </a:xfrm>
      </p:grpSpPr>
      <p:sp>
        <p:nvSpPr>
          <p:cNvPr id="12" name="Platshållare för text 11"/>
          <p:cNvSpPr>
            <a:spLocks noGrp="1"/>
          </p:cNvSpPr>
          <p:nvPr>
            <p:ph type="body" sz="quarter" idx="10"/>
          </p:nvPr>
        </p:nvSpPr>
        <p:spPr>
          <a:xfrm>
            <a:off x="4607049" y="2071300"/>
            <a:ext cx="3881356" cy="1804882"/>
          </a:xfrm>
        </p:spPr>
        <p:txBody>
          <a:bodyPr>
            <a:normAutofit/>
          </a:bodyPr>
          <a:lstStyle>
            <a:lvl1pPr marL="176213" indent="-176213">
              <a:lnSpc>
                <a:spcPct val="110000"/>
              </a:lnSpc>
              <a:buFont typeface="Arial"/>
              <a:buChar char="•"/>
              <a:defRPr sz="1800"/>
            </a:lvl1pPr>
            <a:lvl2pPr marL="393700" indent="0">
              <a:buNone/>
              <a:defRPr/>
            </a:lvl2pPr>
            <a:lvl3pPr marL="835025" indent="0">
              <a:buNone/>
              <a:defRPr/>
            </a:lvl3pPr>
            <a:lvl4pPr marL="1131887" indent="0">
              <a:buNone/>
              <a:defRPr/>
            </a:lvl4pPr>
            <a:lvl5pPr marL="1495425" indent="0">
              <a:buNone/>
              <a:defRPr/>
            </a:lvl5pPr>
          </a:lstStyle>
          <a:p>
            <a:pPr lvl="0"/>
            <a:endParaRPr lang="sv-SE" dirty="0"/>
          </a:p>
        </p:txBody>
      </p:sp>
      <p:sp>
        <p:nvSpPr>
          <p:cNvPr id="16" name="Rubrik 15"/>
          <p:cNvSpPr>
            <a:spLocks noGrp="1"/>
          </p:cNvSpPr>
          <p:nvPr>
            <p:ph type="title" hasCustomPrompt="1"/>
          </p:nvPr>
        </p:nvSpPr>
        <p:spPr>
          <a:xfrm>
            <a:off x="4607048" y="789385"/>
            <a:ext cx="3881356" cy="1016433"/>
          </a:xfrm>
        </p:spPr>
        <p:txBody>
          <a:bodyPr>
            <a:noAutofit/>
          </a:bodyPr>
          <a:lstStyle>
            <a:lvl1pPr>
              <a:lnSpc>
                <a:spcPct val="80000"/>
              </a:lnSpc>
              <a:defRPr sz="4000"/>
            </a:lvl1pPr>
          </a:lstStyle>
          <a:p>
            <a:r>
              <a:rPr lang="sv-SE" dirty="0"/>
              <a:t>BILD &amp; PUNKTLISTA</a:t>
            </a:r>
          </a:p>
        </p:txBody>
      </p:sp>
      <p:sp>
        <p:nvSpPr>
          <p:cNvPr id="3" name="Platshållare för bild 2"/>
          <p:cNvSpPr>
            <a:spLocks noGrp="1"/>
          </p:cNvSpPr>
          <p:nvPr>
            <p:ph type="pic" sz="quarter" idx="11"/>
          </p:nvPr>
        </p:nvSpPr>
        <p:spPr>
          <a:xfrm>
            <a:off x="492819" y="788988"/>
            <a:ext cx="4003895" cy="3087687"/>
          </a:xfrm>
        </p:spPr>
        <p:txBody>
          <a:bodyPr/>
          <a:lstStyle/>
          <a:p>
            <a:endParaRPr lang="sv-SE"/>
          </a:p>
        </p:txBody>
      </p:sp>
    </p:spTree>
    <p:extLst>
      <p:ext uri="{BB962C8B-B14F-4D97-AF65-F5344CB8AC3E}">
        <p14:creationId xmlns:p14="http://schemas.microsoft.com/office/powerpoint/2010/main" val="190541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4" name="Freeform 1"/>
          <p:cNvSpPr>
            <a:spLocks noChangeArrowheads="1"/>
          </p:cNvSpPr>
          <p:nvPr userDrawn="1"/>
        </p:nvSpPr>
        <p:spPr bwMode="auto">
          <a:xfrm>
            <a:off x="0" y="3790449"/>
            <a:ext cx="9144000" cy="1573920"/>
          </a:xfrm>
          <a:custGeom>
            <a:avLst/>
            <a:gdLst>
              <a:gd name="T0" fmla="*/ 0 w 28000"/>
              <a:gd name="T1" fmla="*/ 2995 h 4822"/>
              <a:gd name="T2" fmla="*/ 0 w 28000"/>
              <a:gd name="T3" fmla="*/ 2995 h 4822"/>
              <a:gd name="T4" fmla="*/ 0 w 28000"/>
              <a:gd name="T5" fmla="*/ 4154 h 4822"/>
              <a:gd name="T6" fmla="*/ 27999 w 28000"/>
              <a:gd name="T7" fmla="*/ 4154 h 4822"/>
              <a:gd name="T8" fmla="*/ 27999 w 28000"/>
              <a:gd name="T9" fmla="*/ 1815 h 4822"/>
              <a:gd name="T10" fmla="*/ 0 w 28000"/>
              <a:gd name="T11" fmla="*/ 2995 h 4822"/>
            </a:gdLst>
            <a:ahLst/>
            <a:cxnLst>
              <a:cxn ang="0">
                <a:pos x="T0" y="T1"/>
              </a:cxn>
              <a:cxn ang="0">
                <a:pos x="T2" y="T3"/>
              </a:cxn>
              <a:cxn ang="0">
                <a:pos x="T4" y="T5"/>
              </a:cxn>
              <a:cxn ang="0">
                <a:pos x="T6" y="T7"/>
              </a:cxn>
              <a:cxn ang="0">
                <a:pos x="T8" y="T9"/>
              </a:cxn>
              <a:cxn ang="0">
                <a:pos x="T10" y="T11"/>
              </a:cxn>
            </a:cxnLst>
            <a:rect l="0" t="0" r="r" b="b"/>
            <a:pathLst>
              <a:path w="28000" h="4822">
                <a:moveTo>
                  <a:pt x="0" y="2995"/>
                </a:moveTo>
                <a:lnTo>
                  <a:pt x="0" y="2995"/>
                </a:lnTo>
                <a:cubicBezTo>
                  <a:pt x="0" y="4154"/>
                  <a:pt x="0" y="4154"/>
                  <a:pt x="0" y="4154"/>
                </a:cubicBezTo>
                <a:cubicBezTo>
                  <a:pt x="27999" y="4154"/>
                  <a:pt x="27999" y="4154"/>
                  <a:pt x="27999" y="4154"/>
                </a:cubicBezTo>
                <a:cubicBezTo>
                  <a:pt x="27999" y="1815"/>
                  <a:pt x="27999" y="1815"/>
                  <a:pt x="27999" y="1815"/>
                </a:cubicBezTo>
                <a:cubicBezTo>
                  <a:pt x="18593" y="0"/>
                  <a:pt x="9417" y="4821"/>
                  <a:pt x="0" y="2995"/>
                </a:cubicBezTo>
              </a:path>
            </a:pathLst>
          </a:custGeom>
          <a:solidFill>
            <a:schemeClr val="accent2"/>
          </a:solidFill>
          <a:ln>
            <a:noFill/>
          </a:ln>
          <a:effectLst/>
        </p:spPr>
        <p:txBody>
          <a:bodyPr wrap="none" anchor="ctr"/>
          <a:lstStyle/>
          <a:p>
            <a:endParaRPr lang="sv-SE"/>
          </a:p>
        </p:txBody>
      </p:sp>
    </p:spTree>
    <p:extLst>
      <p:ext uri="{BB962C8B-B14F-4D97-AF65-F5344CB8AC3E}">
        <p14:creationId xmlns:p14="http://schemas.microsoft.com/office/powerpoint/2010/main" val="226368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RUBRIK OCH TEXT</a:t>
            </a:r>
          </a:p>
        </p:txBody>
      </p:sp>
      <p:sp>
        <p:nvSpPr>
          <p:cNvPr id="7" name="Platshållare för text 7"/>
          <p:cNvSpPr>
            <a:spLocks noGrp="1"/>
          </p:cNvSpPr>
          <p:nvPr>
            <p:ph type="body" sz="quarter" idx="10"/>
          </p:nvPr>
        </p:nvSpPr>
        <p:spPr>
          <a:xfrm>
            <a:off x="928688" y="1431797"/>
            <a:ext cx="6410703" cy="2435225"/>
          </a:xfrm>
        </p:spPr>
        <p:txBody>
          <a:bodyPr/>
          <a:lstStyle>
            <a:lvl1pPr marL="0" indent="0">
              <a:buNone/>
              <a:defRPr/>
            </a:lvl1pPr>
            <a:lvl2pPr marL="393700" indent="0">
              <a:buNone/>
              <a:defRPr/>
            </a:lvl2pPr>
            <a:lvl3pPr marL="835025" indent="0">
              <a:buNone/>
              <a:defRPr/>
            </a:lvl3pPr>
            <a:lvl4pPr marL="1131887" indent="0">
              <a:buNone/>
              <a:defRPr/>
            </a:lvl4pPr>
            <a:lvl5pPr marL="1495425"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758918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RUBRIK OCH TEXT</a:t>
            </a:r>
          </a:p>
        </p:txBody>
      </p:sp>
      <p:sp>
        <p:nvSpPr>
          <p:cNvPr id="7" name="Platshållare för text 7"/>
          <p:cNvSpPr>
            <a:spLocks noGrp="1"/>
          </p:cNvSpPr>
          <p:nvPr>
            <p:ph type="body" sz="quarter" idx="10"/>
          </p:nvPr>
        </p:nvSpPr>
        <p:spPr>
          <a:xfrm>
            <a:off x="928688" y="1431797"/>
            <a:ext cx="6410703" cy="2435225"/>
          </a:xfrm>
        </p:spPr>
        <p:txBody>
          <a:bodyPr/>
          <a:lstStyle>
            <a:lvl1pPr marL="0" indent="0">
              <a:buNone/>
              <a:defRPr/>
            </a:lvl1pPr>
            <a:lvl2pPr marL="393700" indent="0">
              <a:buNone/>
              <a:defRPr/>
            </a:lvl2pPr>
            <a:lvl3pPr marL="835025" indent="0">
              <a:buNone/>
              <a:defRPr/>
            </a:lvl3pPr>
            <a:lvl4pPr marL="1131887" indent="0">
              <a:buNone/>
              <a:defRPr/>
            </a:lvl4pPr>
            <a:lvl5pPr marL="1495425" indent="0">
              <a:buNone/>
              <a:defRPr/>
            </a:lvl5pPr>
          </a:lstStyle>
          <a:p>
            <a:pPr lvl="0"/>
            <a:r>
              <a:rPr lang="sv-SE" dirty="0"/>
              <a:t>Klicka här för att ändra format på bakgrundstexten</a:t>
            </a:r>
          </a:p>
        </p:txBody>
      </p:sp>
      <p:pic>
        <p:nvPicPr>
          <p:cNvPr id="4" name="Bildobjekt 3" descr="BMM_re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4901" y="278027"/>
            <a:ext cx="1335281" cy="1335281"/>
          </a:xfrm>
          <a:prstGeom prst="rect">
            <a:avLst/>
          </a:prstGeom>
        </p:spPr>
      </p:pic>
    </p:spTree>
    <p:extLst>
      <p:ext uri="{BB962C8B-B14F-4D97-AF65-F5344CB8AC3E}">
        <p14:creationId xmlns:p14="http://schemas.microsoft.com/office/powerpoint/2010/main" val="1241429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unkt 1 spal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PUNKTLISTA EN SPALT</a:t>
            </a:r>
          </a:p>
        </p:txBody>
      </p:sp>
      <p:sp>
        <p:nvSpPr>
          <p:cNvPr id="5" name="Platshållare för text 7"/>
          <p:cNvSpPr>
            <a:spLocks noGrp="1"/>
          </p:cNvSpPr>
          <p:nvPr>
            <p:ph type="body" sz="quarter" idx="10"/>
          </p:nvPr>
        </p:nvSpPr>
        <p:spPr>
          <a:xfrm>
            <a:off x="928688" y="1431797"/>
            <a:ext cx="6410703" cy="2511132"/>
          </a:xfrm>
        </p:spPr>
        <p:txBody>
          <a:bodyPr/>
          <a:lstStyle>
            <a:lvl1pPr marL="342900" indent="-342900">
              <a:buFont typeface="Arial"/>
              <a:buChar char="•"/>
              <a:defRPr/>
            </a:lvl1pPr>
            <a:lvl2pPr marL="393700" indent="0">
              <a:buNone/>
              <a:defRPr/>
            </a:lvl2pPr>
            <a:lvl3pPr marL="835025" indent="0">
              <a:buNone/>
              <a:defRPr/>
            </a:lvl3pPr>
            <a:lvl4pPr marL="1131887" indent="0">
              <a:buNone/>
              <a:defRPr/>
            </a:lvl4pPr>
            <a:lvl5pPr marL="1495425"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4183459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unkt 2 spal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PUNKTLISTA TVÅ SPALTER</a:t>
            </a:r>
          </a:p>
        </p:txBody>
      </p:sp>
      <p:sp>
        <p:nvSpPr>
          <p:cNvPr id="10" name="Platshållare för text 7"/>
          <p:cNvSpPr>
            <a:spLocks noGrp="1"/>
          </p:cNvSpPr>
          <p:nvPr>
            <p:ph type="body" sz="quarter" idx="10"/>
          </p:nvPr>
        </p:nvSpPr>
        <p:spPr>
          <a:xfrm>
            <a:off x="928689" y="1577129"/>
            <a:ext cx="2799044" cy="2435225"/>
          </a:xfrm>
        </p:spPr>
        <p:txBody>
          <a:bodyPr/>
          <a:lstStyle>
            <a:lvl1pPr>
              <a:lnSpc>
                <a:spcPct val="100000"/>
              </a:lnSpc>
              <a:spcBef>
                <a:spcPts val="480"/>
              </a:spcBef>
              <a:spcAft>
                <a:spcPts val="0"/>
              </a:spcAft>
              <a:defRPr/>
            </a:lvl1pPr>
            <a:lvl2pPr>
              <a:lnSpc>
                <a:spcPct val="100000"/>
              </a:lnSpc>
              <a:spcBef>
                <a:spcPts val="480"/>
              </a:spcBef>
              <a:spcAft>
                <a:spcPts val="0"/>
              </a:spcAft>
              <a:defRPr/>
            </a:lvl2pPr>
            <a:lvl3pPr>
              <a:lnSpc>
                <a:spcPct val="100000"/>
              </a:lnSpc>
              <a:spcBef>
                <a:spcPts val="480"/>
              </a:spcBef>
              <a:spcAft>
                <a:spcPts val="0"/>
              </a:spcAft>
              <a:defRPr/>
            </a:lvl3pPr>
            <a:lvl4pPr>
              <a:lnSpc>
                <a:spcPct val="100000"/>
              </a:lnSpc>
              <a:spcBef>
                <a:spcPts val="480"/>
              </a:spcBef>
              <a:spcAft>
                <a:spcPts val="0"/>
              </a:spcAft>
              <a:defRPr/>
            </a:lvl4pPr>
            <a:lvl5pPr>
              <a:lnSpc>
                <a:spcPct val="100000"/>
              </a:lnSpc>
              <a:spcBef>
                <a:spcPts val="480"/>
              </a:spcBef>
              <a:spcAft>
                <a:spcPts val="0"/>
              </a:spcAf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text 7"/>
          <p:cNvSpPr>
            <a:spLocks noGrp="1"/>
          </p:cNvSpPr>
          <p:nvPr>
            <p:ph type="body" sz="quarter" idx="11"/>
          </p:nvPr>
        </p:nvSpPr>
        <p:spPr>
          <a:xfrm>
            <a:off x="4119375" y="1577129"/>
            <a:ext cx="2799044" cy="243522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325249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 och text">
    <p:spTree>
      <p:nvGrpSpPr>
        <p:cNvPr id="1" name=""/>
        <p:cNvGrpSpPr/>
        <p:nvPr/>
      </p:nvGrpSpPr>
      <p:grpSpPr>
        <a:xfrm>
          <a:off x="0" y="0"/>
          <a:ext cx="0" cy="0"/>
          <a:chOff x="0" y="0"/>
          <a:chExt cx="0" cy="0"/>
        </a:xfrm>
      </p:grpSpPr>
      <p:sp>
        <p:nvSpPr>
          <p:cNvPr id="12" name="Platshållare för text 11"/>
          <p:cNvSpPr>
            <a:spLocks noGrp="1"/>
          </p:cNvSpPr>
          <p:nvPr>
            <p:ph type="body" sz="quarter" idx="10"/>
          </p:nvPr>
        </p:nvSpPr>
        <p:spPr>
          <a:xfrm>
            <a:off x="4607049" y="2071300"/>
            <a:ext cx="3881356" cy="1804882"/>
          </a:xfrm>
        </p:spPr>
        <p:txBody>
          <a:bodyPr>
            <a:normAutofit/>
          </a:bodyPr>
          <a:lstStyle>
            <a:lvl1pPr marL="0" indent="0">
              <a:lnSpc>
                <a:spcPct val="110000"/>
              </a:lnSpc>
              <a:buFont typeface="Arial"/>
              <a:buNone/>
              <a:defRPr sz="1800"/>
            </a:lvl1pPr>
            <a:lvl2pPr marL="393700" indent="0">
              <a:buNone/>
              <a:defRPr/>
            </a:lvl2pPr>
            <a:lvl3pPr marL="835025" indent="0">
              <a:buNone/>
              <a:defRPr/>
            </a:lvl3pPr>
            <a:lvl4pPr marL="1131887" indent="0">
              <a:buNone/>
              <a:defRPr/>
            </a:lvl4pPr>
            <a:lvl5pPr marL="1495425" indent="0">
              <a:buNone/>
              <a:defRPr/>
            </a:lvl5pPr>
          </a:lstStyle>
          <a:p>
            <a:pPr lvl="0"/>
            <a:endParaRPr lang="sv-SE" dirty="0"/>
          </a:p>
        </p:txBody>
      </p:sp>
      <p:sp>
        <p:nvSpPr>
          <p:cNvPr id="16" name="Rubrik 15"/>
          <p:cNvSpPr>
            <a:spLocks noGrp="1"/>
          </p:cNvSpPr>
          <p:nvPr>
            <p:ph type="title" hasCustomPrompt="1"/>
          </p:nvPr>
        </p:nvSpPr>
        <p:spPr>
          <a:xfrm>
            <a:off x="4607048" y="789385"/>
            <a:ext cx="3881356" cy="1016433"/>
          </a:xfrm>
        </p:spPr>
        <p:txBody>
          <a:bodyPr>
            <a:noAutofit/>
          </a:bodyPr>
          <a:lstStyle>
            <a:lvl1pPr>
              <a:lnSpc>
                <a:spcPct val="80000"/>
              </a:lnSpc>
              <a:defRPr sz="4000"/>
            </a:lvl1pPr>
          </a:lstStyle>
          <a:p>
            <a:r>
              <a:rPr lang="sv-SE" dirty="0"/>
              <a:t>BILD &amp; TEXT</a:t>
            </a:r>
          </a:p>
        </p:txBody>
      </p:sp>
      <p:sp>
        <p:nvSpPr>
          <p:cNvPr id="3" name="Platshållare för bild 2"/>
          <p:cNvSpPr>
            <a:spLocks noGrp="1"/>
          </p:cNvSpPr>
          <p:nvPr>
            <p:ph type="pic" sz="quarter" idx="11"/>
          </p:nvPr>
        </p:nvSpPr>
        <p:spPr>
          <a:xfrm>
            <a:off x="492819" y="788988"/>
            <a:ext cx="4003895" cy="3087687"/>
          </a:xfrm>
        </p:spPr>
        <p:txBody>
          <a:bodyPr/>
          <a:lstStyle/>
          <a:p>
            <a:endParaRPr lang="sv-SE"/>
          </a:p>
        </p:txBody>
      </p:sp>
    </p:spTree>
    <p:extLst>
      <p:ext uri="{BB962C8B-B14F-4D97-AF65-F5344CB8AC3E}">
        <p14:creationId xmlns:p14="http://schemas.microsoft.com/office/powerpoint/2010/main" val="39532227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ld och punktlista">
    <p:spTree>
      <p:nvGrpSpPr>
        <p:cNvPr id="1" name=""/>
        <p:cNvGrpSpPr/>
        <p:nvPr/>
      </p:nvGrpSpPr>
      <p:grpSpPr>
        <a:xfrm>
          <a:off x="0" y="0"/>
          <a:ext cx="0" cy="0"/>
          <a:chOff x="0" y="0"/>
          <a:chExt cx="0" cy="0"/>
        </a:xfrm>
      </p:grpSpPr>
      <p:sp>
        <p:nvSpPr>
          <p:cNvPr id="12" name="Platshållare för text 11"/>
          <p:cNvSpPr>
            <a:spLocks noGrp="1"/>
          </p:cNvSpPr>
          <p:nvPr>
            <p:ph type="body" sz="quarter" idx="10"/>
          </p:nvPr>
        </p:nvSpPr>
        <p:spPr>
          <a:xfrm>
            <a:off x="4607049" y="2071300"/>
            <a:ext cx="3881356" cy="1804882"/>
          </a:xfrm>
        </p:spPr>
        <p:txBody>
          <a:bodyPr>
            <a:normAutofit/>
          </a:bodyPr>
          <a:lstStyle>
            <a:lvl1pPr marL="176213" indent="-176213">
              <a:lnSpc>
                <a:spcPct val="110000"/>
              </a:lnSpc>
              <a:buFont typeface="Arial"/>
              <a:buChar char="•"/>
              <a:defRPr sz="1800"/>
            </a:lvl1pPr>
            <a:lvl2pPr marL="393700" indent="0">
              <a:buNone/>
              <a:defRPr/>
            </a:lvl2pPr>
            <a:lvl3pPr marL="835025" indent="0">
              <a:buNone/>
              <a:defRPr/>
            </a:lvl3pPr>
            <a:lvl4pPr marL="1131887" indent="0">
              <a:buNone/>
              <a:defRPr/>
            </a:lvl4pPr>
            <a:lvl5pPr marL="1495425" indent="0">
              <a:buNone/>
              <a:defRPr/>
            </a:lvl5pPr>
          </a:lstStyle>
          <a:p>
            <a:pPr lvl="0"/>
            <a:endParaRPr lang="sv-SE" dirty="0"/>
          </a:p>
        </p:txBody>
      </p:sp>
      <p:sp>
        <p:nvSpPr>
          <p:cNvPr id="16" name="Rubrik 15"/>
          <p:cNvSpPr>
            <a:spLocks noGrp="1"/>
          </p:cNvSpPr>
          <p:nvPr>
            <p:ph type="title" hasCustomPrompt="1"/>
          </p:nvPr>
        </p:nvSpPr>
        <p:spPr>
          <a:xfrm>
            <a:off x="4607048" y="789385"/>
            <a:ext cx="3881356" cy="1016433"/>
          </a:xfrm>
        </p:spPr>
        <p:txBody>
          <a:bodyPr>
            <a:noAutofit/>
          </a:bodyPr>
          <a:lstStyle>
            <a:lvl1pPr>
              <a:lnSpc>
                <a:spcPct val="80000"/>
              </a:lnSpc>
              <a:defRPr sz="4000"/>
            </a:lvl1pPr>
          </a:lstStyle>
          <a:p>
            <a:r>
              <a:rPr lang="sv-SE" dirty="0"/>
              <a:t>BILD &amp; PUNKTLISTA</a:t>
            </a:r>
          </a:p>
        </p:txBody>
      </p:sp>
      <p:sp>
        <p:nvSpPr>
          <p:cNvPr id="3" name="Platshållare för bild 2"/>
          <p:cNvSpPr>
            <a:spLocks noGrp="1"/>
          </p:cNvSpPr>
          <p:nvPr>
            <p:ph type="pic" sz="quarter" idx="11"/>
          </p:nvPr>
        </p:nvSpPr>
        <p:spPr>
          <a:xfrm>
            <a:off x="492819" y="788988"/>
            <a:ext cx="4003895" cy="3087687"/>
          </a:xfrm>
        </p:spPr>
        <p:txBody>
          <a:bodyPr/>
          <a:lstStyle/>
          <a:p>
            <a:endParaRPr lang="sv-SE"/>
          </a:p>
        </p:txBody>
      </p:sp>
    </p:spTree>
    <p:extLst>
      <p:ext uri="{BB962C8B-B14F-4D97-AF65-F5344CB8AC3E}">
        <p14:creationId xmlns:p14="http://schemas.microsoft.com/office/powerpoint/2010/main" val="2632196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RUBRIK OCH TEXT</a:t>
            </a:r>
          </a:p>
        </p:txBody>
      </p:sp>
      <p:sp>
        <p:nvSpPr>
          <p:cNvPr id="7" name="Platshållare för text 7"/>
          <p:cNvSpPr>
            <a:spLocks noGrp="1"/>
          </p:cNvSpPr>
          <p:nvPr>
            <p:ph type="body" sz="quarter" idx="10"/>
          </p:nvPr>
        </p:nvSpPr>
        <p:spPr>
          <a:xfrm>
            <a:off x="928688" y="1431797"/>
            <a:ext cx="6410703" cy="2435225"/>
          </a:xfrm>
        </p:spPr>
        <p:txBody>
          <a:bodyPr/>
          <a:lstStyle>
            <a:lvl1pPr marL="0" indent="0">
              <a:buNone/>
              <a:defRPr/>
            </a:lvl1pPr>
            <a:lvl2pPr marL="393700" indent="0">
              <a:buNone/>
              <a:defRPr/>
            </a:lvl2pPr>
            <a:lvl3pPr marL="835025" indent="0">
              <a:buNone/>
              <a:defRPr/>
            </a:lvl3pPr>
            <a:lvl4pPr marL="1131887" indent="0">
              <a:buNone/>
              <a:defRPr/>
            </a:lvl4pPr>
            <a:lvl5pPr marL="1495425"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261769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RUBRIK OCH TEXT</a:t>
            </a:r>
          </a:p>
        </p:txBody>
      </p:sp>
      <p:sp>
        <p:nvSpPr>
          <p:cNvPr id="7" name="Platshållare för text 7"/>
          <p:cNvSpPr>
            <a:spLocks noGrp="1"/>
          </p:cNvSpPr>
          <p:nvPr>
            <p:ph type="body" sz="quarter" idx="10"/>
          </p:nvPr>
        </p:nvSpPr>
        <p:spPr>
          <a:xfrm>
            <a:off x="928688" y="1431797"/>
            <a:ext cx="6410703" cy="2435225"/>
          </a:xfrm>
        </p:spPr>
        <p:txBody>
          <a:bodyPr/>
          <a:lstStyle>
            <a:lvl1pPr marL="0" indent="0">
              <a:buNone/>
              <a:defRPr/>
            </a:lvl1pPr>
            <a:lvl2pPr marL="393700" indent="0">
              <a:buNone/>
              <a:defRPr/>
            </a:lvl2pPr>
            <a:lvl3pPr marL="835025" indent="0">
              <a:buNone/>
              <a:defRPr/>
            </a:lvl3pPr>
            <a:lvl4pPr marL="1131887" indent="0">
              <a:buNone/>
              <a:defRPr/>
            </a:lvl4pPr>
            <a:lvl5pPr marL="1495425" indent="0">
              <a:buNone/>
              <a:defRPr/>
            </a:lvl5pPr>
          </a:lstStyle>
          <a:p>
            <a:pPr lvl="0"/>
            <a:r>
              <a:rPr lang="sv-SE" dirty="0"/>
              <a:t>Klicka här för att ändra format på bakgrundstexten</a:t>
            </a:r>
          </a:p>
        </p:txBody>
      </p:sp>
      <p:pic>
        <p:nvPicPr>
          <p:cNvPr id="4" name="Bildobjek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4901" y="278027"/>
            <a:ext cx="1335281" cy="1335281"/>
          </a:xfrm>
          <a:prstGeom prst="rect">
            <a:avLst/>
          </a:prstGeom>
        </p:spPr>
      </p:pic>
    </p:spTree>
    <p:extLst>
      <p:ext uri="{BB962C8B-B14F-4D97-AF65-F5344CB8AC3E}">
        <p14:creationId xmlns:p14="http://schemas.microsoft.com/office/powerpoint/2010/main" val="34490603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unkt 1 spal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PUNKTLISTA EN SPALT</a:t>
            </a:r>
          </a:p>
        </p:txBody>
      </p:sp>
      <p:sp>
        <p:nvSpPr>
          <p:cNvPr id="5" name="Platshållare för text 7"/>
          <p:cNvSpPr>
            <a:spLocks noGrp="1"/>
          </p:cNvSpPr>
          <p:nvPr>
            <p:ph type="body" sz="quarter" idx="10"/>
          </p:nvPr>
        </p:nvSpPr>
        <p:spPr>
          <a:xfrm>
            <a:off x="928688" y="1431797"/>
            <a:ext cx="6410703" cy="2511132"/>
          </a:xfrm>
        </p:spPr>
        <p:txBody>
          <a:bodyPr/>
          <a:lstStyle>
            <a:lvl1pPr marL="342900" indent="-342900">
              <a:buFont typeface="Arial"/>
              <a:buChar char="•"/>
              <a:defRPr/>
            </a:lvl1pPr>
            <a:lvl2pPr marL="393700" indent="0">
              <a:buNone/>
              <a:defRPr/>
            </a:lvl2pPr>
            <a:lvl3pPr marL="835025" indent="0">
              <a:buNone/>
              <a:defRPr/>
            </a:lvl3pPr>
            <a:lvl4pPr marL="1131887" indent="0">
              <a:buNone/>
              <a:defRPr/>
            </a:lvl4pPr>
            <a:lvl5pPr marL="1495425"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2172538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unkt 2 spal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PUNKTLISTA TVÅ SPALTER</a:t>
            </a:r>
          </a:p>
        </p:txBody>
      </p:sp>
      <p:sp>
        <p:nvSpPr>
          <p:cNvPr id="10" name="Platshållare för text 7"/>
          <p:cNvSpPr>
            <a:spLocks noGrp="1"/>
          </p:cNvSpPr>
          <p:nvPr>
            <p:ph type="body" sz="quarter" idx="10"/>
          </p:nvPr>
        </p:nvSpPr>
        <p:spPr>
          <a:xfrm>
            <a:off x="928689" y="1577129"/>
            <a:ext cx="2799044" cy="2435225"/>
          </a:xfrm>
        </p:spPr>
        <p:txBody>
          <a:bodyPr/>
          <a:lstStyle>
            <a:lvl1pPr>
              <a:lnSpc>
                <a:spcPct val="100000"/>
              </a:lnSpc>
              <a:spcBef>
                <a:spcPts val="480"/>
              </a:spcBef>
              <a:spcAft>
                <a:spcPts val="0"/>
              </a:spcAft>
              <a:defRPr/>
            </a:lvl1pPr>
            <a:lvl2pPr>
              <a:lnSpc>
                <a:spcPct val="100000"/>
              </a:lnSpc>
              <a:spcBef>
                <a:spcPts val="480"/>
              </a:spcBef>
              <a:spcAft>
                <a:spcPts val="0"/>
              </a:spcAft>
              <a:defRPr/>
            </a:lvl2pPr>
            <a:lvl3pPr>
              <a:lnSpc>
                <a:spcPct val="100000"/>
              </a:lnSpc>
              <a:spcBef>
                <a:spcPts val="480"/>
              </a:spcBef>
              <a:spcAft>
                <a:spcPts val="0"/>
              </a:spcAft>
              <a:defRPr/>
            </a:lvl3pPr>
            <a:lvl4pPr>
              <a:lnSpc>
                <a:spcPct val="100000"/>
              </a:lnSpc>
              <a:spcBef>
                <a:spcPts val="480"/>
              </a:spcBef>
              <a:spcAft>
                <a:spcPts val="0"/>
              </a:spcAft>
              <a:defRPr/>
            </a:lvl4pPr>
            <a:lvl5pPr>
              <a:lnSpc>
                <a:spcPct val="100000"/>
              </a:lnSpc>
              <a:spcBef>
                <a:spcPts val="480"/>
              </a:spcBef>
              <a:spcAft>
                <a:spcPts val="0"/>
              </a:spcAf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text 7"/>
          <p:cNvSpPr>
            <a:spLocks noGrp="1"/>
          </p:cNvSpPr>
          <p:nvPr>
            <p:ph type="body" sz="quarter" idx="11"/>
          </p:nvPr>
        </p:nvSpPr>
        <p:spPr>
          <a:xfrm>
            <a:off x="4119375" y="1577129"/>
            <a:ext cx="2799044" cy="243522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129421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3" name="Freeform 1"/>
          <p:cNvSpPr>
            <a:spLocks noChangeArrowheads="1"/>
          </p:cNvSpPr>
          <p:nvPr userDrawn="1"/>
        </p:nvSpPr>
        <p:spPr bwMode="auto">
          <a:xfrm>
            <a:off x="0" y="3790449"/>
            <a:ext cx="9144000" cy="1573920"/>
          </a:xfrm>
          <a:custGeom>
            <a:avLst/>
            <a:gdLst>
              <a:gd name="T0" fmla="*/ 0 w 28000"/>
              <a:gd name="T1" fmla="*/ 2995 h 4822"/>
              <a:gd name="T2" fmla="*/ 0 w 28000"/>
              <a:gd name="T3" fmla="*/ 2995 h 4822"/>
              <a:gd name="T4" fmla="*/ 0 w 28000"/>
              <a:gd name="T5" fmla="*/ 4154 h 4822"/>
              <a:gd name="T6" fmla="*/ 27999 w 28000"/>
              <a:gd name="T7" fmla="*/ 4154 h 4822"/>
              <a:gd name="T8" fmla="*/ 27999 w 28000"/>
              <a:gd name="T9" fmla="*/ 1815 h 4822"/>
              <a:gd name="T10" fmla="*/ 0 w 28000"/>
              <a:gd name="T11" fmla="*/ 2995 h 4822"/>
            </a:gdLst>
            <a:ahLst/>
            <a:cxnLst>
              <a:cxn ang="0">
                <a:pos x="T0" y="T1"/>
              </a:cxn>
              <a:cxn ang="0">
                <a:pos x="T2" y="T3"/>
              </a:cxn>
              <a:cxn ang="0">
                <a:pos x="T4" y="T5"/>
              </a:cxn>
              <a:cxn ang="0">
                <a:pos x="T6" y="T7"/>
              </a:cxn>
              <a:cxn ang="0">
                <a:pos x="T8" y="T9"/>
              </a:cxn>
              <a:cxn ang="0">
                <a:pos x="T10" y="T11"/>
              </a:cxn>
            </a:cxnLst>
            <a:rect l="0" t="0" r="r" b="b"/>
            <a:pathLst>
              <a:path w="28000" h="4822">
                <a:moveTo>
                  <a:pt x="0" y="2995"/>
                </a:moveTo>
                <a:lnTo>
                  <a:pt x="0" y="2995"/>
                </a:lnTo>
                <a:cubicBezTo>
                  <a:pt x="0" y="4154"/>
                  <a:pt x="0" y="4154"/>
                  <a:pt x="0" y="4154"/>
                </a:cubicBezTo>
                <a:cubicBezTo>
                  <a:pt x="27999" y="4154"/>
                  <a:pt x="27999" y="4154"/>
                  <a:pt x="27999" y="4154"/>
                </a:cubicBezTo>
                <a:cubicBezTo>
                  <a:pt x="27999" y="1815"/>
                  <a:pt x="27999" y="1815"/>
                  <a:pt x="27999" y="1815"/>
                </a:cubicBezTo>
                <a:cubicBezTo>
                  <a:pt x="18593" y="0"/>
                  <a:pt x="9417" y="4821"/>
                  <a:pt x="0" y="2995"/>
                </a:cubicBezTo>
              </a:path>
            </a:pathLst>
          </a:custGeom>
          <a:solidFill>
            <a:schemeClr val="accent3"/>
          </a:solidFill>
          <a:ln>
            <a:noFill/>
          </a:ln>
          <a:effectLst/>
        </p:spPr>
        <p:txBody>
          <a:bodyPr wrap="none" anchor="ctr"/>
          <a:lstStyle/>
          <a:p>
            <a:endParaRPr lang="sv-SE"/>
          </a:p>
        </p:txBody>
      </p:sp>
    </p:spTree>
    <p:extLst>
      <p:ext uri="{BB962C8B-B14F-4D97-AF65-F5344CB8AC3E}">
        <p14:creationId xmlns:p14="http://schemas.microsoft.com/office/powerpoint/2010/main" val="7135175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 och text">
    <p:spTree>
      <p:nvGrpSpPr>
        <p:cNvPr id="1" name=""/>
        <p:cNvGrpSpPr/>
        <p:nvPr/>
      </p:nvGrpSpPr>
      <p:grpSpPr>
        <a:xfrm>
          <a:off x="0" y="0"/>
          <a:ext cx="0" cy="0"/>
          <a:chOff x="0" y="0"/>
          <a:chExt cx="0" cy="0"/>
        </a:xfrm>
      </p:grpSpPr>
      <p:sp>
        <p:nvSpPr>
          <p:cNvPr id="12" name="Platshållare för text 11"/>
          <p:cNvSpPr>
            <a:spLocks noGrp="1"/>
          </p:cNvSpPr>
          <p:nvPr>
            <p:ph type="body" sz="quarter" idx="10"/>
          </p:nvPr>
        </p:nvSpPr>
        <p:spPr>
          <a:xfrm>
            <a:off x="4607049" y="2071300"/>
            <a:ext cx="3881356" cy="1804882"/>
          </a:xfrm>
        </p:spPr>
        <p:txBody>
          <a:bodyPr>
            <a:normAutofit/>
          </a:bodyPr>
          <a:lstStyle>
            <a:lvl1pPr marL="0" indent="0">
              <a:lnSpc>
                <a:spcPct val="110000"/>
              </a:lnSpc>
              <a:buFont typeface="Arial"/>
              <a:buNone/>
              <a:defRPr sz="1800"/>
            </a:lvl1pPr>
            <a:lvl2pPr marL="393700" indent="0">
              <a:buNone/>
              <a:defRPr/>
            </a:lvl2pPr>
            <a:lvl3pPr marL="835025" indent="0">
              <a:buNone/>
              <a:defRPr/>
            </a:lvl3pPr>
            <a:lvl4pPr marL="1131887" indent="0">
              <a:buNone/>
              <a:defRPr/>
            </a:lvl4pPr>
            <a:lvl5pPr marL="1495425" indent="0">
              <a:buNone/>
              <a:defRPr/>
            </a:lvl5pPr>
          </a:lstStyle>
          <a:p>
            <a:pPr lvl="0"/>
            <a:endParaRPr lang="sv-SE" dirty="0"/>
          </a:p>
        </p:txBody>
      </p:sp>
      <p:sp>
        <p:nvSpPr>
          <p:cNvPr id="16" name="Rubrik 15"/>
          <p:cNvSpPr>
            <a:spLocks noGrp="1"/>
          </p:cNvSpPr>
          <p:nvPr>
            <p:ph type="title" hasCustomPrompt="1"/>
          </p:nvPr>
        </p:nvSpPr>
        <p:spPr>
          <a:xfrm>
            <a:off x="4607048" y="789385"/>
            <a:ext cx="3881356" cy="1016433"/>
          </a:xfrm>
        </p:spPr>
        <p:txBody>
          <a:bodyPr>
            <a:noAutofit/>
          </a:bodyPr>
          <a:lstStyle>
            <a:lvl1pPr>
              <a:lnSpc>
                <a:spcPct val="80000"/>
              </a:lnSpc>
              <a:defRPr sz="4000"/>
            </a:lvl1pPr>
          </a:lstStyle>
          <a:p>
            <a:r>
              <a:rPr lang="sv-SE" dirty="0"/>
              <a:t>BILD &amp; TEXT</a:t>
            </a:r>
          </a:p>
        </p:txBody>
      </p:sp>
      <p:sp>
        <p:nvSpPr>
          <p:cNvPr id="3" name="Platshållare för bild 2"/>
          <p:cNvSpPr>
            <a:spLocks noGrp="1"/>
          </p:cNvSpPr>
          <p:nvPr>
            <p:ph type="pic" sz="quarter" idx="11"/>
          </p:nvPr>
        </p:nvSpPr>
        <p:spPr>
          <a:xfrm>
            <a:off x="492819" y="788988"/>
            <a:ext cx="4003895" cy="3087687"/>
          </a:xfrm>
        </p:spPr>
        <p:txBody>
          <a:bodyPr/>
          <a:lstStyle/>
          <a:p>
            <a:endParaRPr lang="sv-SE"/>
          </a:p>
        </p:txBody>
      </p:sp>
    </p:spTree>
    <p:extLst>
      <p:ext uri="{BB962C8B-B14F-4D97-AF65-F5344CB8AC3E}">
        <p14:creationId xmlns:p14="http://schemas.microsoft.com/office/powerpoint/2010/main" val="3202059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 och punktlista">
    <p:spTree>
      <p:nvGrpSpPr>
        <p:cNvPr id="1" name=""/>
        <p:cNvGrpSpPr/>
        <p:nvPr/>
      </p:nvGrpSpPr>
      <p:grpSpPr>
        <a:xfrm>
          <a:off x="0" y="0"/>
          <a:ext cx="0" cy="0"/>
          <a:chOff x="0" y="0"/>
          <a:chExt cx="0" cy="0"/>
        </a:xfrm>
      </p:grpSpPr>
      <p:sp>
        <p:nvSpPr>
          <p:cNvPr id="12" name="Platshållare för text 11"/>
          <p:cNvSpPr>
            <a:spLocks noGrp="1"/>
          </p:cNvSpPr>
          <p:nvPr>
            <p:ph type="body" sz="quarter" idx="10"/>
          </p:nvPr>
        </p:nvSpPr>
        <p:spPr>
          <a:xfrm>
            <a:off x="4607049" y="2071300"/>
            <a:ext cx="3881356" cy="1804882"/>
          </a:xfrm>
        </p:spPr>
        <p:txBody>
          <a:bodyPr>
            <a:normAutofit/>
          </a:bodyPr>
          <a:lstStyle>
            <a:lvl1pPr marL="176213" indent="-176213">
              <a:lnSpc>
                <a:spcPct val="110000"/>
              </a:lnSpc>
              <a:buFont typeface="Arial"/>
              <a:buChar char="•"/>
              <a:defRPr sz="1800"/>
            </a:lvl1pPr>
            <a:lvl2pPr marL="393700" indent="0">
              <a:buNone/>
              <a:defRPr/>
            </a:lvl2pPr>
            <a:lvl3pPr marL="835025" indent="0">
              <a:buNone/>
              <a:defRPr/>
            </a:lvl3pPr>
            <a:lvl4pPr marL="1131887" indent="0">
              <a:buNone/>
              <a:defRPr/>
            </a:lvl4pPr>
            <a:lvl5pPr marL="1495425" indent="0">
              <a:buNone/>
              <a:defRPr/>
            </a:lvl5pPr>
          </a:lstStyle>
          <a:p>
            <a:pPr lvl="0"/>
            <a:endParaRPr lang="sv-SE" dirty="0"/>
          </a:p>
        </p:txBody>
      </p:sp>
      <p:sp>
        <p:nvSpPr>
          <p:cNvPr id="16" name="Rubrik 15"/>
          <p:cNvSpPr>
            <a:spLocks noGrp="1"/>
          </p:cNvSpPr>
          <p:nvPr>
            <p:ph type="title" hasCustomPrompt="1"/>
          </p:nvPr>
        </p:nvSpPr>
        <p:spPr>
          <a:xfrm>
            <a:off x="4607048" y="789385"/>
            <a:ext cx="3881356" cy="1016433"/>
          </a:xfrm>
        </p:spPr>
        <p:txBody>
          <a:bodyPr>
            <a:noAutofit/>
          </a:bodyPr>
          <a:lstStyle>
            <a:lvl1pPr>
              <a:lnSpc>
                <a:spcPct val="80000"/>
              </a:lnSpc>
              <a:defRPr sz="4000"/>
            </a:lvl1pPr>
          </a:lstStyle>
          <a:p>
            <a:r>
              <a:rPr lang="sv-SE" dirty="0"/>
              <a:t>BILD &amp; PUNKTLISTA</a:t>
            </a:r>
          </a:p>
        </p:txBody>
      </p:sp>
      <p:sp>
        <p:nvSpPr>
          <p:cNvPr id="3" name="Platshållare för bild 2"/>
          <p:cNvSpPr>
            <a:spLocks noGrp="1"/>
          </p:cNvSpPr>
          <p:nvPr>
            <p:ph type="pic" sz="quarter" idx="11"/>
          </p:nvPr>
        </p:nvSpPr>
        <p:spPr>
          <a:xfrm>
            <a:off x="492819" y="788988"/>
            <a:ext cx="4003895" cy="3087687"/>
          </a:xfrm>
        </p:spPr>
        <p:txBody>
          <a:bodyPr/>
          <a:lstStyle/>
          <a:p>
            <a:endParaRPr lang="sv-SE"/>
          </a:p>
        </p:txBody>
      </p:sp>
    </p:spTree>
    <p:extLst>
      <p:ext uri="{BB962C8B-B14F-4D97-AF65-F5344CB8AC3E}">
        <p14:creationId xmlns:p14="http://schemas.microsoft.com/office/powerpoint/2010/main" val="19847257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RUBRIK OCH TEXT</a:t>
            </a:r>
          </a:p>
        </p:txBody>
      </p:sp>
      <p:sp>
        <p:nvSpPr>
          <p:cNvPr id="7" name="Platshållare för text 7"/>
          <p:cNvSpPr>
            <a:spLocks noGrp="1"/>
          </p:cNvSpPr>
          <p:nvPr>
            <p:ph type="body" sz="quarter" idx="10"/>
          </p:nvPr>
        </p:nvSpPr>
        <p:spPr>
          <a:xfrm>
            <a:off x="928688" y="1431797"/>
            <a:ext cx="6410703" cy="2435225"/>
          </a:xfrm>
        </p:spPr>
        <p:txBody>
          <a:bodyPr/>
          <a:lstStyle>
            <a:lvl1pPr marL="0" indent="0">
              <a:buNone/>
              <a:defRPr/>
            </a:lvl1pPr>
            <a:lvl2pPr marL="393700" indent="0">
              <a:buNone/>
              <a:defRPr/>
            </a:lvl2pPr>
            <a:lvl3pPr marL="835025" indent="0">
              <a:buNone/>
              <a:defRPr/>
            </a:lvl3pPr>
            <a:lvl4pPr marL="1131887" indent="0">
              <a:buNone/>
              <a:defRPr/>
            </a:lvl4pPr>
            <a:lvl5pPr marL="1495425"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37071674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RUBRIK OCH TEXT</a:t>
            </a:r>
          </a:p>
        </p:txBody>
      </p:sp>
      <p:sp>
        <p:nvSpPr>
          <p:cNvPr id="7" name="Platshållare för text 7"/>
          <p:cNvSpPr>
            <a:spLocks noGrp="1"/>
          </p:cNvSpPr>
          <p:nvPr>
            <p:ph type="body" sz="quarter" idx="10"/>
          </p:nvPr>
        </p:nvSpPr>
        <p:spPr>
          <a:xfrm>
            <a:off x="928688" y="1431797"/>
            <a:ext cx="6410703" cy="2435225"/>
          </a:xfrm>
        </p:spPr>
        <p:txBody>
          <a:bodyPr/>
          <a:lstStyle>
            <a:lvl1pPr marL="0" indent="0">
              <a:buNone/>
              <a:defRPr/>
            </a:lvl1pPr>
            <a:lvl2pPr marL="393700" indent="0">
              <a:buNone/>
              <a:defRPr/>
            </a:lvl2pPr>
            <a:lvl3pPr marL="835025" indent="0">
              <a:buNone/>
              <a:defRPr/>
            </a:lvl3pPr>
            <a:lvl4pPr marL="1131887" indent="0">
              <a:buNone/>
              <a:defRPr/>
            </a:lvl4pPr>
            <a:lvl5pPr marL="1495425" indent="0">
              <a:buNone/>
              <a:defRPr/>
            </a:lvl5pPr>
          </a:lstStyle>
          <a:p>
            <a:pPr lvl="0"/>
            <a:r>
              <a:rPr lang="sv-SE" dirty="0"/>
              <a:t>Klicka här för att ändra format på bakgrundstexten</a:t>
            </a:r>
          </a:p>
        </p:txBody>
      </p:sp>
      <p:pic>
        <p:nvPicPr>
          <p:cNvPr id="4" name="Bildobjek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4901" y="278027"/>
            <a:ext cx="1335281" cy="1335281"/>
          </a:xfrm>
          <a:prstGeom prst="rect">
            <a:avLst/>
          </a:prstGeom>
        </p:spPr>
      </p:pic>
    </p:spTree>
    <p:extLst>
      <p:ext uri="{BB962C8B-B14F-4D97-AF65-F5344CB8AC3E}">
        <p14:creationId xmlns:p14="http://schemas.microsoft.com/office/powerpoint/2010/main" val="17102619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unkt 1 spal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PUNKTLISTA EN SPALT</a:t>
            </a:r>
          </a:p>
        </p:txBody>
      </p:sp>
      <p:sp>
        <p:nvSpPr>
          <p:cNvPr id="5" name="Platshållare för text 7"/>
          <p:cNvSpPr>
            <a:spLocks noGrp="1"/>
          </p:cNvSpPr>
          <p:nvPr>
            <p:ph type="body" sz="quarter" idx="10"/>
          </p:nvPr>
        </p:nvSpPr>
        <p:spPr>
          <a:xfrm>
            <a:off x="928688" y="1431797"/>
            <a:ext cx="6410703" cy="2511132"/>
          </a:xfrm>
        </p:spPr>
        <p:txBody>
          <a:bodyPr/>
          <a:lstStyle>
            <a:lvl1pPr marL="342900" indent="-342900">
              <a:buFont typeface="Arial"/>
              <a:buChar char="•"/>
              <a:defRPr/>
            </a:lvl1pPr>
            <a:lvl2pPr marL="393700" indent="0">
              <a:buNone/>
              <a:defRPr/>
            </a:lvl2pPr>
            <a:lvl3pPr marL="835025" indent="0">
              <a:buNone/>
              <a:defRPr/>
            </a:lvl3pPr>
            <a:lvl4pPr marL="1131887" indent="0">
              <a:buNone/>
              <a:defRPr/>
            </a:lvl4pPr>
            <a:lvl5pPr marL="1495425"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2116050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nkt 2 spal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PUNKTLISTA TVÅ SPALTER</a:t>
            </a:r>
          </a:p>
        </p:txBody>
      </p:sp>
      <p:sp>
        <p:nvSpPr>
          <p:cNvPr id="10" name="Platshållare för text 7"/>
          <p:cNvSpPr>
            <a:spLocks noGrp="1"/>
          </p:cNvSpPr>
          <p:nvPr>
            <p:ph type="body" sz="quarter" idx="10"/>
          </p:nvPr>
        </p:nvSpPr>
        <p:spPr>
          <a:xfrm>
            <a:off x="928689" y="1577129"/>
            <a:ext cx="2799044" cy="2435225"/>
          </a:xfrm>
        </p:spPr>
        <p:txBody>
          <a:bodyPr/>
          <a:lstStyle>
            <a:lvl1pPr>
              <a:lnSpc>
                <a:spcPct val="100000"/>
              </a:lnSpc>
              <a:spcBef>
                <a:spcPts val="480"/>
              </a:spcBef>
              <a:spcAft>
                <a:spcPts val="0"/>
              </a:spcAft>
              <a:defRPr/>
            </a:lvl1pPr>
            <a:lvl2pPr>
              <a:lnSpc>
                <a:spcPct val="100000"/>
              </a:lnSpc>
              <a:spcBef>
                <a:spcPts val="480"/>
              </a:spcBef>
              <a:spcAft>
                <a:spcPts val="0"/>
              </a:spcAft>
              <a:defRPr/>
            </a:lvl2pPr>
            <a:lvl3pPr>
              <a:lnSpc>
                <a:spcPct val="100000"/>
              </a:lnSpc>
              <a:spcBef>
                <a:spcPts val="480"/>
              </a:spcBef>
              <a:spcAft>
                <a:spcPts val="0"/>
              </a:spcAft>
              <a:defRPr/>
            </a:lvl3pPr>
            <a:lvl4pPr>
              <a:lnSpc>
                <a:spcPct val="100000"/>
              </a:lnSpc>
              <a:spcBef>
                <a:spcPts val="480"/>
              </a:spcBef>
              <a:spcAft>
                <a:spcPts val="0"/>
              </a:spcAft>
              <a:defRPr/>
            </a:lvl4pPr>
            <a:lvl5pPr>
              <a:lnSpc>
                <a:spcPct val="100000"/>
              </a:lnSpc>
              <a:spcBef>
                <a:spcPts val="480"/>
              </a:spcBef>
              <a:spcAft>
                <a:spcPts val="0"/>
              </a:spcAf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text 7"/>
          <p:cNvSpPr>
            <a:spLocks noGrp="1"/>
          </p:cNvSpPr>
          <p:nvPr>
            <p:ph type="body" sz="quarter" idx="11"/>
          </p:nvPr>
        </p:nvSpPr>
        <p:spPr>
          <a:xfrm>
            <a:off x="4119375" y="1577129"/>
            <a:ext cx="2799044" cy="243522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7982116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ld och text">
    <p:spTree>
      <p:nvGrpSpPr>
        <p:cNvPr id="1" name=""/>
        <p:cNvGrpSpPr/>
        <p:nvPr/>
      </p:nvGrpSpPr>
      <p:grpSpPr>
        <a:xfrm>
          <a:off x="0" y="0"/>
          <a:ext cx="0" cy="0"/>
          <a:chOff x="0" y="0"/>
          <a:chExt cx="0" cy="0"/>
        </a:xfrm>
      </p:grpSpPr>
      <p:sp>
        <p:nvSpPr>
          <p:cNvPr id="12" name="Platshållare för text 11"/>
          <p:cNvSpPr>
            <a:spLocks noGrp="1"/>
          </p:cNvSpPr>
          <p:nvPr>
            <p:ph type="body" sz="quarter" idx="10"/>
          </p:nvPr>
        </p:nvSpPr>
        <p:spPr>
          <a:xfrm>
            <a:off x="4607049" y="2071300"/>
            <a:ext cx="3881356" cy="1804882"/>
          </a:xfrm>
        </p:spPr>
        <p:txBody>
          <a:bodyPr>
            <a:normAutofit/>
          </a:bodyPr>
          <a:lstStyle>
            <a:lvl1pPr marL="0" indent="0">
              <a:lnSpc>
                <a:spcPct val="110000"/>
              </a:lnSpc>
              <a:buFont typeface="Arial"/>
              <a:buNone/>
              <a:defRPr sz="1800"/>
            </a:lvl1pPr>
            <a:lvl2pPr marL="393700" indent="0">
              <a:buNone/>
              <a:defRPr/>
            </a:lvl2pPr>
            <a:lvl3pPr marL="835025" indent="0">
              <a:buNone/>
              <a:defRPr/>
            </a:lvl3pPr>
            <a:lvl4pPr marL="1131887" indent="0">
              <a:buNone/>
              <a:defRPr/>
            </a:lvl4pPr>
            <a:lvl5pPr marL="1495425" indent="0">
              <a:buNone/>
              <a:defRPr/>
            </a:lvl5pPr>
          </a:lstStyle>
          <a:p>
            <a:pPr lvl="0"/>
            <a:endParaRPr lang="sv-SE" dirty="0"/>
          </a:p>
        </p:txBody>
      </p:sp>
      <p:sp>
        <p:nvSpPr>
          <p:cNvPr id="16" name="Rubrik 15"/>
          <p:cNvSpPr>
            <a:spLocks noGrp="1"/>
          </p:cNvSpPr>
          <p:nvPr>
            <p:ph type="title" hasCustomPrompt="1"/>
          </p:nvPr>
        </p:nvSpPr>
        <p:spPr>
          <a:xfrm>
            <a:off x="4607048" y="789385"/>
            <a:ext cx="3881356" cy="1016433"/>
          </a:xfrm>
        </p:spPr>
        <p:txBody>
          <a:bodyPr>
            <a:noAutofit/>
          </a:bodyPr>
          <a:lstStyle>
            <a:lvl1pPr>
              <a:lnSpc>
                <a:spcPct val="80000"/>
              </a:lnSpc>
              <a:defRPr sz="4000"/>
            </a:lvl1pPr>
          </a:lstStyle>
          <a:p>
            <a:r>
              <a:rPr lang="sv-SE" dirty="0"/>
              <a:t>BILD &amp; TEXT</a:t>
            </a:r>
          </a:p>
        </p:txBody>
      </p:sp>
      <p:sp>
        <p:nvSpPr>
          <p:cNvPr id="3" name="Platshållare för bild 2"/>
          <p:cNvSpPr>
            <a:spLocks noGrp="1"/>
          </p:cNvSpPr>
          <p:nvPr>
            <p:ph type="pic" sz="quarter" idx="11"/>
          </p:nvPr>
        </p:nvSpPr>
        <p:spPr>
          <a:xfrm>
            <a:off x="492819" y="788988"/>
            <a:ext cx="4003895" cy="3087687"/>
          </a:xfrm>
        </p:spPr>
        <p:txBody>
          <a:bodyPr/>
          <a:lstStyle/>
          <a:p>
            <a:endParaRPr lang="sv-SE"/>
          </a:p>
        </p:txBody>
      </p:sp>
    </p:spTree>
    <p:extLst>
      <p:ext uri="{BB962C8B-B14F-4D97-AF65-F5344CB8AC3E}">
        <p14:creationId xmlns:p14="http://schemas.microsoft.com/office/powerpoint/2010/main" val="20837039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ld och punktlista">
    <p:spTree>
      <p:nvGrpSpPr>
        <p:cNvPr id="1" name=""/>
        <p:cNvGrpSpPr/>
        <p:nvPr/>
      </p:nvGrpSpPr>
      <p:grpSpPr>
        <a:xfrm>
          <a:off x="0" y="0"/>
          <a:ext cx="0" cy="0"/>
          <a:chOff x="0" y="0"/>
          <a:chExt cx="0" cy="0"/>
        </a:xfrm>
      </p:grpSpPr>
      <p:sp>
        <p:nvSpPr>
          <p:cNvPr id="12" name="Platshållare för text 11"/>
          <p:cNvSpPr>
            <a:spLocks noGrp="1"/>
          </p:cNvSpPr>
          <p:nvPr>
            <p:ph type="body" sz="quarter" idx="10"/>
          </p:nvPr>
        </p:nvSpPr>
        <p:spPr>
          <a:xfrm>
            <a:off x="4607049" y="2071300"/>
            <a:ext cx="3881356" cy="1804882"/>
          </a:xfrm>
        </p:spPr>
        <p:txBody>
          <a:bodyPr>
            <a:normAutofit/>
          </a:bodyPr>
          <a:lstStyle>
            <a:lvl1pPr marL="176213" indent="-176213">
              <a:lnSpc>
                <a:spcPct val="110000"/>
              </a:lnSpc>
              <a:buFont typeface="Arial"/>
              <a:buChar char="•"/>
              <a:defRPr sz="1800"/>
            </a:lvl1pPr>
            <a:lvl2pPr marL="393700" indent="0">
              <a:buNone/>
              <a:defRPr/>
            </a:lvl2pPr>
            <a:lvl3pPr marL="835025" indent="0">
              <a:buNone/>
              <a:defRPr/>
            </a:lvl3pPr>
            <a:lvl4pPr marL="1131887" indent="0">
              <a:buNone/>
              <a:defRPr/>
            </a:lvl4pPr>
            <a:lvl5pPr marL="1495425" indent="0">
              <a:buNone/>
              <a:defRPr/>
            </a:lvl5pPr>
          </a:lstStyle>
          <a:p>
            <a:pPr lvl="0"/>
            <a:endParaRPr lang="sv-SE" dirty="0"/>
          </a:p>
        </p:txBody>
      </p:sp>
      <p:sp>
        <p:nvSpPr>
          <p:cNvPr id="16" name="Rubrik 15"/>
          <p:cNvSpPr>
            <a:spLocks noGrp="1"/>
          </p:cNvSpPr>
          <p:nvPr>
            <p:ph type="title" hasCustomPrompt="1"/>
          </p:nvPr>
        </p:nvSpPr>
        <p:spPr>
          <a:xfrm>
            <a:off x="4607048" y="789385"/>
            <a:ext cx="3881356" cy="1016433"/>
          </a:xfrm>
        </p:spPr>
        <p:txBody>
          <a:bodyPr>
            <a:noAutofit/>
          </a:bodyPr>
          <a:lstStyle>
            <a:lvl1pPr>
              <a:lnSpc>
                <a:spcPct val="80000"/>
              </a:lnSpc>
              <a:defRPr sz="4000"/>
            </a:lvl1pPr>
          </a:lstStyle>
          <a:p>
            <a:r>
              <a:rPr lang="sv-SE" dirty="0"/>
              <a:t>BILD &amp; PUNKTLISTA</a:t>
            </a:r>
          </a:p>
        </p:txBody>
      </p:sp>
      <p:sp>
        <p:nvSpPr>
          <p:cNvPr id="3" name="Platshållare för bild 2"/>
          <p:cNvSpPr>
            <a:spLocks noGrp="1"/>
          </p:cNvSpPr>
          <p:nvPr>
            <p:ph type="pic" sz="quarter" idx="11"/>
          </p:nvPr>
        </p:nvSpPr>
        <p:spPr>
          <a:xfrm>
            <a:off x="492819" y="788988"/>
            <a:ext cx="4003895" cy="3087687"/>
          </a:xfrm>
        </p:spPr>
        <p:txBody>
          <a:bodyPr/>
          <a:lstStyle/>
          <a:p>
            <a:endParaRPr lang="sv-SE"/>
          </a:p>
        </p:txBody>
      </p:sp>
    </p:spTree>
    <p:extLst>
      <p:ext uri="{BB962C8B-B14F-4D97-AF65-F5344CB8AC3E}">
        <p14:creationId xmlns:p14="http://schemas.microsoft.com/office/powerpoint/2010/main" val="28138004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RUBRIK OCH TEXT</a:t>
            </a:r>
          </a:p>
        </p:txBody>
      </p:sp>
      <p:sp>
        <p:nvSpPr>
          <p:cNvPr id="7" name="Platshållare för text 7"/>
          <p:cNvSpPr>
            <a:spLocks noGrp="1"/>
          </p:cNvSpPr>
          <p:nvPr>
            <p:ph type="body" sz="quarter" idx="10"/>
          </p:nvPr>
        </p:nvSpPr>
        <p:spPr>
          <a:xfrm>
            <a:off x="928688" y="1431797"/>
            <a:ext cx="6410703" cy="2435225"/>
          </a:xfrm>
        </p:spPr>
        <p:txBody>
          <a:bodyPr/>
          <a:lstStyle>
            <a:lvl1pPr marL="0" indent="0">
              <a:buNone/>
              <a:defRPr/>
            </a:lvl1pPr>
            <a:lvl2pPr marL="393700" indent="0">
              <a:buNone/>
              <a:defRPr/>
            </a:lvl2pPr>
            <a:lvl3pPr marL="835025" indent="0">
              <a:buNone/>
              <a:defRPr/>
            </a:lvl3pPr>
            <a:lvl4pPr marL="1131887" indent="0">
              <a:buNone/>
              <a:defRPr/>
            </a:lvl4pPr>
            <a:lvl5pPr marL="1495425"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32372095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RUBRIK OCH TEXT</a:t>
            </a:r>
          </a:p>
        </p:txBody>
      </p:sp>
      <p:sp>
        <p:nvSpPr>
          <p:cNvPr id="7" name="Platshållare för text 7"/>
          <p:cNvSpPr>
            <a:spLocks noGrp="1"/>
          </p:cNvSpPr>
          <p:nvPr>
            <p:ph type="body" sz="quarter" idx="10"/>
          </p:nvPr>
        </p:nvSpPr>
        <p:spPr>
          <a:xfrm>
            <a:off x="928688" y="1431797"/>
            <a:ext cx="6410703" cy="2435225"/>
          </a:xfrm>
        </p:spPr>
        <p:txBody>
          <a:bodyPr/>
          <a:lstStyle>
            <a:lvl1pPr marL="0" indent="0">
              <a:buNone/>
              <a:defRPr/>
            </a:lvl1pPr>
            <a:lvl2pPr marL="393700" indent="0">
              <a:buNone/>
              <a:defRPr/>
            </a:lvl2pPr>
            <a:lvl3pPr marL="835025" indent="0">
              <a:buNone/>
              <a:defRPr/>
            </a:lvl3pPr>
            <a:lvl4pPr marL="1131887" indent="0">
              <a:buNone/>
              <a:defRPr/>
            </a:lvl4pPr>
            <a:lvl5pPr marL="1495425" indent="0">
              <a:buNone/>
              <a:defRPr/>
            </a:lvl5pPr>
          </a:lstStyle>
          <a:p>
            <a:pPr lvl="0"/>
            <a:r>
              <a:rPr lang="sv-SE" dirty="0"/>
              <a:t>Klicka här för att ändra format på bakgrundstexten</a:t>
            </a:r>
          </a:p>
        </p:txBody>
      </p:sp>
      <p:pic>
        <p:nvPicPr>
          <p:cNvPr id="4" name="Bildobjek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4901" y="278027"/>
            <a:ext cx="1335281" cy="1335281"/>
          </a:xfrm>
          <a:prstGeom prst="rect">
            <a:avLst/>
          </a:prstGeom>
        </p:spPr>
      </p:pic>
    </p:spTree>
    <p:extLst>
      <p:ext uri="{BB962C8B-B14F-4D97-AF65-F5344CB8AC3E}">
        <p14:creationId xmlns:p14="http://schemas.microsoft.com/office/powerpoint/2010/main" val="1992893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Freeform 1"/>
          <p:cNvSpPr>
            <a:spLocks noChangeArrowheads="1"/>
          </p:cNvSpPr>
          <p:nvPr userDrawn="1"/>
        </p:nvSpPr>
        <p:spPr bwMode="auto">
          <a:xfrm>
            <a:off x="0" y="3790449"/>
            <a:ext cx="9144000" cy="1573920"/>
          </a:xfrm>
          <a:custGeom>
            <a:avLst/>
            <a:gdLst>
              <a:gd name="T0" fmla="*/ 0 w 28000"/>
              <a:gd name="T1" fmla="*/ 2995 h 4822"/>
              <a:gd name="T2" fmla="*/ 0 w 28000"/>
              <a:gd name="T3" fmla="*/ 2995 h 4822"/>
              <a:gd name="T4" fmla="*/ 0 w 28000"/>
              <a:gd name="T5" fmla="*/ 4154 h 4822"/>
              <a:gd name="T6" fmla="*/ 27999 w 28000"/>
              <a:gd name="T7" fmla="*/ 4154 h 4822"/>
              <a:gd name="T8" fmla="*/ 27999 w 28000"/>
              <a:gd name="T9" fmla="*/ 1815 h 4822"/>
              <a:gd name="T10" fmla="*/ 0 w 28000"/>
              <a:gd name="T11" fmla="*/ 2995 h 4822"/>
            </a:gdLst>
            <a:ahLst/>
            <a:cxnLst>
              <a:cxn ang="0">
                <a:pos x="T0" y="T1"/>
              </a:cxn>
              <a:cxn ang="0">
                <a:pos x="T2" y="T3"/>
              </a:cxn>
              <a:cxn ang="0">
                <a:pos x="T4" y="T5"/>
              </a:cxn>
              <a:cxn ang="0">
                <a:pos x="T6" y="T7"/>
              </a:cxn>
              <a:cxn ang="0">
                <a:pos x="T8" y="T9"/>
              </a:cxn>
              <a:cxn ang="0">
                <a:pos x="T10" y="T11"/>
              </a:cxn>
            </a:cxnLst>
            <a:rect l="0" t="0" r="r" b="b"/>
            <a:pathLst>
              <a:path w="28000" h="4822">
                <a:moveTo>
                  <a:pt x="0" y="2995"/>
                </a:moveTo>
                <a:lnTo>
                  <a:pt x="0" y="2995"/>
                </a:lnTo>
                <a:cubicBezTo>
                  <a:pt x="0" y="4154"/>
                  <a:pt x="0" y="4154"/>
                  <a:pt x="0" y="4154"/>
                </a:cubicBezTo>
                <a:cubicBezTo>
                  <a:pt x="27999" y="4154"/>
                  <a:pt x="27999" y="4154"/>
                  <a:pt x="27999" y="4154"/>
                </a:cubicBezTo>
                <a:cubicBezTo>
                  <a:pt x="27999" y="1815"/>
                  <a:pt x="27999" y="1815"/>
                  <a:pt x="27999" y="1815"/>
                </a:cubicBezTo>
                <a:cubicBezTo>
                  <a:pt x="18593" y="0"/>
                  <a:pt x="9417" y="4821"/>
                  <a:pt x="0" y="2995"/>
                </a:cubicBezTo>
              </a:path>
            </a:pathLst>
          </a:custGeom>
          <a:solidFill>
            <a:schemeClr val="accent4"/>
          </a:solidFill>
          <a:ln>
            <a:noFill/>
          </a:ln>
          <a:effectLst/>
        </p:spPr>
        <p:txBody>
          <a:bodyPr wrap="none" anchor="ctr"/>
          <a:lstStyle/>
          <a:p>
            <a:endParaRPr lang="sv-SE"/>
          </a:p>
        </p:txBody>
      </p:sp>
    </p:spTree>
    <p:extLst>
      <p:ext uri="{BB962C8B-B14F-4D97-AF65-F5344CB8AC3E}">
        <p14:creationId xmlns:p14="http://schemas.microsoft.com/office/powerpoint/2010/main" val="17406991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unkt 1 spal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PUNKTLISTA EN SPALT</a:t>
            </a:r>
          </a:p>
        </p:txBody>
      </p:sp>
      <p:sp>
        <p:nvSpPr>
          <p:cNvPr id="5" name="Platshållare för text 7"/>
          <p:cNvSpPr>
            <a:spLocks noGrp="1"/>
          </p:cNvSpPr>
          <p:nvPr>
            <p:ph type="body" sz="quarter" idx="10"/>
          </p:nvPr>
        </p:nvSpPr>
        <p:spPr>
          <a:xfrm>
            <a:off x="928688" y="1431797"/>
            <a:ext cx="6410703" cy="2511132"/>
          </a:xfrm>
        </p:spPr>
        <p:txBody>
          <a:bodyPr/>
          <a:lstStyle>
            <a:lvl1pPr marL="342900" indent="-342900">
              <a:buFont typeface="Arial"/>
              <a:buChar char="•"/>
              <a:defRPr/>
            </a:lvl1pPr>
            <a:lvl2pPr marL="393700" indent="0">
              <a:buNone/>
              <a:defRPr/>
            </a:lvl2pPr>
            <a:lvl3pPr marL="835025" indent="0">
              <a:buNone/>
              <a:defRPr/>
            </a:lvl3pPr>
            <a:lvl4pPr marL="1131887" indent="0">
              <a:buNone/>
              <a:defRPr/>
            </a:lvl4pPr>
            <a:lvl5pPr marL="1495425"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6145470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unkt 2 spal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PUNKTLISTA TVÅ SPALTER</a:t>
            </a:r>
          </a:p>
        </p:txBody>
      </p:sp>
      <p:sp>
        <p:nvSpPr>
          <p:cNvPr id="10" name="Platshållare för text 7"/>
          <p:cNvSpPr>
            <a:spLocks noGrp="1"/>
          </p:cNvSpPr>
          <p:nvPr>
            <p:ph type="body" sz="quarter" idx="10"/>
          </p:nvPr>
        </p:nvSpPr>
        <p:spPr>
          <a:xfrm>
            <a:off x="928689" y="1577129"/>
            <a:ext cx="2799044" cy="2435225"/>
          </a:xfrm>
        </p:spPr>
        <p:txBody>
          <a:bodyPr/>
          <a:lstStyle>
            <a:lvl1pPr>
              <a:lnSpc>
                <a:spcPct val="100000"/>
              </a:lnSpc>
              <a:spcBef>
                <a:spcPts val="480"/>
              </a:spcBef>
              <a:spcAft>
                <a:spcPts val="0"/>
              </a:spcAft>
              <a:defRPr/>
            </a:lvl1pPr>
            <a:lvl2pPr>
              <a:lnSpc>
                <a:spcPct val="100000"/>
              </a:lnSpc>
              <a:spcBef>
                <a:spcPts val="480"/>
              </a:spcBef>
              <a:spcAft>
                <a:spcPts val="0"/>
              </a:spcAft>
              <a:defRPr/>
            </a:lvl2pPr>
            <a:lvl3pPr>
              <a:lnSpc>
                <a:spcPct val="100000"/>
              </a:lnSpc>
              <a:spcBef>
                <a:spcPts val="480"/>
              </a:spcBef>
              <a:spcAft>
                <a:spcPts val="0"/>
              </a:spcAft>
              <a:defRPr/>
            </a:lvl3pPr>
            <a:lvl4pPr>
              <a:lnSpc>
                <a:spcPct val="100000"/>
              </a:lnSpc>
              <a:spcBef>
                <a:spcPts val="480"/>
              </a:spcBef>
              <a:spcAft>
                <a:spcPts val="0"/>
              </a:spcAft>
              <a:defRPr/>
            </a:lvl4pPr>
            <a:lvl5pPr>
              <a:lnSpc>
                <a:spcPct val="100000"/>
              </a:lnSpc>
              <a:spcBef>
                <a:spcPts val="480"/>
              </a:spcBef>
              <a:spcAft>
                <a:spcPts val="0"/>
              </a:spcAf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text 7"/>
          <p:cNvSpPr>
            <a:spLocks noGrp="1"/>
          </p:cNvSpPr>
          <p:nvPr>
            <p:ph type="body" sz="quarter" idx="11"/>
          </p:nvPr>
        </p:nvSpPr>
        <p:spPr>
          <a:xfrm>
            <a:off x="4119375" y="1577129"/>
            <a:ext cx="2799044" cy="243522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3060862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ld och text">
    <p:spTree>
      <p:nvGrpSpPr>
        <p:cNvPr id="1" name=""/>
        <p:cNvGrpSpPr/>
        <p:nvPr/>
      </p:nvGrpSpPr>
      <p:grpSpPr>
        <a:xfrm>
          <a:off x="0" y="0"/>
          <a:ext cx="0" cy="0"/>
          <a:chOff x="0" y="0"/>
          <a:chExt cx="0" cy="0"/>
        </a:xfrm>
      </p:grpSpPr>
      <p:sp>
        <p:nvSpPr>
          <p:cNvPr id="12" name="Platshållare för text 11"/>
          <p:cNvSpPr>
            <a:spLocks noGrp="1"/>
          </p:cNvSpPr>
          <p:nvPr>
            <p:ph type="body" sz="quarter" idx="10"/>
          </p:nvPr>
        </p:nvSpPr>
        <p:spPr>
          <a:xfrm>
            <a:off x="4607049" y="2071300"/>
            <a:ext cx="3881356" cy="1804882"/>
          </a:xfrm>
        </p:spPr>
        <p:txBody>
          <a:bodyPr>
            <a:normAutofit/>
          </a:bodyPr>
          <a:lstStyle>
            <a:lvl1pPr marL="0" indent="0">
              <a:lnSpc>
                <a:spcPct val="110000"/>
              </a:lnSpc>
              <a:buFont typeface="Arial"/>
              <a:buNone/>
              <a:defRPr sz="1800"/>
            </a:lvl1pPr>
            <a:lvl2pPr marL="393700" indent="0">
              <a:buNone/>
              <a:defRPr/>
            </a:lvl2pPr>
            <a:lvl3pPr marL="835025" indent="0">
              <a:buNone/>
              <a:defRPr/>
            </a:lvl3pPr>
            <a:lvl4pPr marL="1131887" indent="0">
              <a:buNone/>
              <a:defRPr/>
            </a:lvl4pPr>
            <a:lvl5pPr marL="1495425" indent="0">
              <a:buNone/>
              <a:defRPr/>
            </a:lvl5pPr>
          </a:lstStyle>
          <a:p>
            <a:pPr lvl="0"/>
            <a:endParaRPr lang="sv-SE" dirty="0"/>
          </a:p>
        </p:txBody>
      </p:sp>
      <p:sp>
        <p:nvSpPr>
          <p:cNvPr id="16" name="Rubrik 15"/>
          <p:cNvSpPr>
            <a:spLocks noGrp="1"/>
          </p:cNvSpPr>
          <p:nvPr>
            <p:ph type="title" hasCustomPrompt="1"/>
          </p:nvPr>
        </p:nvSpPr>
        <p:spPr>
          <a:xfrm>
            <a:off x="4607048" y="789385"/>
            <a:ext cx="3881356" cy="1016433"/>
          </a:xfrm>
        </p:spPr>
        <p:txBody>
          <a:bodyPr>
            <a:noAutofit/>
          </a:bodyPr>
          <a:lstStyle>
            <a:lvl1pPr>
              <a:lnSpc>
                <a:spcPct val="80000"/>
              </a:lnSpc>
              <a:defRPr sz="4000"/>
            </a:lvl1pPr>
          </a:lstStyle>
          <a:p>
            <a:r>
              <a:rPr lang="sv-SE" dirty="0"/>
              <a:t>BILD &amp; TEXT</a:t>
            </a:r>
          </a:p>
        </p:txBody>
      </p:sp>
      <p:sp>
        <p:nvSpPr>
          <p:cNvPr id="3" name="Platshållare för bild 2"/>
          <p:cNvSpPr>
            <a:spLocks noGrp="1"/>
          </p:cNvSpPr>
          <p:nvPr>
            <p:ph type="pic" sz="quarter" idx="11"/>
          </p:nvPr>
        </p:nvSpPr>
        <p:spPr>
          <a:xfrm>
            <a:off x="492819" y="788988"/>
            <a:ext cx="4003895" cy="3087687"/>
          </a:xfrm>
        </p:spPr>
        <p:txBody>
          <a:bodyPr/>
          <a:lstStyle/>
          <a:p>
            <a:endParaRPr lang="sv-SE"/>
          </a:p>
        </p:txBody>
      </p:sp>
    </p:spTree>
    <p:extLst>
      <p:ext uri="{BB962C8B-B14F-4D97-AF65-F5344CB8AC3E}">
        <p14:creationId xmlns:p14="http://schemas.microsoft.com/office/powerpoint/2010/main" val="6340951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ld och punktlista">
    <p:spTree>
      <p:nvGrpSpPr>
        <p:cNvPr id="1" name=""/>
        <p:cNvGrpSpPr/>
        <p:nvPr/>
      </p:nvGrpSpPr>
      <p:grpSpPr>
        <a:xfrm>
          <a:off x="0" y="0"/>
          <a:ext cx="0" cy="0"/>
          <a:chOff x="0" y="0"/>
          <a:chExt cx="0" cy="0"/>
        </a:xfrm>
      </p:grpSpPr>
      <p:sp>
        <p:nvSpPr>
          <p:cNvPr id="12" name="Platshållare för text 11"/>
          <p:cNvSpPr>
            <a:spLocks noGrp="1"/>
          </p:cNvSpPr>
          <p:nvPr>
            <p:ph type="body" sz="quarter" idx="10"/>
          </p:nvPr>
        </p:nvSpPr>
        <p:spPr>
          <a:xfrm>
            <a:off x="4607049" y="2071300"/>
            <a:ext cx="3881356" cy="1804882"/>
          </a:xfrm>
        </p:spPr>
        <p:txBody>
          <a:bodyPr>
            <a:normAutofit/>
          </a:bodyPr>
          <a:lstStyle>
            <a:lvl1pPr marL="176213" indent="-176213">
              <a:lnSpc>
                <a:spcPct val="110000"/>
              </a:lnSpc>
              <a:buFont typeface="Arial"/>
              <a:buChar char="•"/>
              <a:defRPr sz="1800"/>
            </a:lvl1pPr>
            <a:lvl2pPr marL="393700" indent="0">
              <a:buNone/>
              <a:defRPr/>
            </a:lvl2pPr>
            <a:lvl3pPr marL="835025" indent="0">
              <a:buNone/>
              <a:defRPr/>
            </a:lvl3pPr>
            <a:lvl4pPr marL="1131887" indent="0">
              <a:buNone/>
              <a:defRPr/>
            </a:lvl4pPr>
            <a:lvl5pPr marL="1495425" indent="0">
              <a:buNone/>
              <a:defRPr/>
            </a:lvl5pPr>
          </a:lstStyle>
          <a:p>
            <a:pPr lvl="0"/>
            <a:endParaRPr lang="sv-SE" dirty="0"/>
          </a:p>
        </p:txBody>
      </p:sp>
      <p:sp>
        <p:nvSpPr>
          <p:cNvPr id="16" name="Rubrik 15"/>
          <p:cNvSpPr>
            <a:spLocks noGrp="1"/>
          </p:cNvSpPr>
          <p:nvPr>
            <p:ph type="title" hasCustomPrompt="1"/>
          </p:nvPr>
        </p:nvSpPr>
        <p:spPr>
          <a:xfrm>
            <a:off x="4607048" y="789385"/>
            <a:ext cx="3881356" cy="1016433"/>
          </a:xfrm>
        </p:spPr>
        <p:txBody>
          <a:bodyPr>
            <a:noAutofit/>
          </a:bodyPr>
          <a:lstStyle>
            <a:lvl1pPr>
              <a:lnSpc>
                <a:spcPct val="80000"/>
              </a:lnSpc>
              <a:defRPr sz="4000"/>
            </a:lvl1pPr>
          </a:lstStyle>
          <a:p>
            <a:r>
              <a:rPr lang="sv-SE" dirty="0"/>
              <a:t>BILD &amp; PUNKTLISTA</a:t>
            </a:r>
          </a:p>
        </p:txBody>
      </p:sp>
      <p:sp>
        <p:nvSpPr>
          <p:cNvPr id="3" name="Platshållare för bild 2"/>
          <p:cNvSpPr>
            <a:spLocks noGrp="1"/>
          </p:cNvSpPr>
          <p:nvPr>
            <p:ph type="pic" sz="quarter" idx="11"/>
          </p:nvPr>
        </p:nvSpPr>
        <p:spPr>
          <a:xfrm>
            <a:off x="492819" y="788988"/>
            <a:ext cx="4003895" cy="3087687"/>
          </a:xfrm>
        </p:spPr>
        <p:txBody>
          <a:bodyPr/>
          <a:lstStyle/>
          <a:p>
            <a:endParaRPr lang="sv-SE"/>
          </a:p>
        </p:txBody>
      </p:sp>
    </p:spTree>
    <p:extLst>
      <p:ext uri="{BB962C8B-B14F-4D97-AF65-F5344CB8AC3E}">
        <p14:creationId xmlns:p14="http://schemas.microsoft.com/office/powerpoint/2010/main" val="30218184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RUBRIK OCH TEXT</a:t>
            </a:r>
          </a:p>
        </p:txBody>
      </p:sp>
      <p:sp>
        <p:nvSpPr>
          <p:cNvPr id="7" name="Platshållare för text 7"/>
          <p:cNvSpPr>
            <a:spLocks noGrp="1"/>
          </p:cNvSpPr>
          <p:nvPr>
            <p:ph type="body" sz="quarter" idx="10"/>
          </p:nvPr>
        </p:nvSpPr>
        <p:spPr>
          <a:xfrm>
            <a:off x="928688" y="1431797"/>
            <a:ext cx="6410703" cy="2435225"/>
          </a:xfrm>
        </p:spPr>
        <p:txBody>
          <a:bodyPr/>
          <a:lstStyle>
            <a:lvl1pPr marL="0" indent="0">
              <a:buNone/>
              <a:defRPr/>
            </a:lvl1pPr>
            <a:lvl2pPr marL="393700" indent="0">
              <a:buNone/>
              <a:defRPr/>
            </a:lvl2pPr>
            <a:lvl3pPr marL="835025" indent="0">
              <a:buNone/>
              <a:defRPr/>
            </a:lvl3pPr>
            <a:lvl4pPr marL="1131887" indent="0">
              <a:buNone/>
              <a:defRPr/>
            </a:lvl4pPr>
            <a:lvl5pPr marL="1495425"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18398044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unkt 1 spal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PUNKTLISTA EN SPALT</a:t>
            </a:r>
          </a:p>
        </p:txBody>
      </p:sp>
      <p:sp>
        <p:nvSpPr>
          <p:cNvPr id="5" name="Platshållare för text 7"/>
          <p:cNvSpPr>
            <a:spLocks noGrp="1"/>
          </p:cNvSpPr>
          <p:nvPr>
            <p:ph type="body" sz="quarter" idx="10"/>
          </p:nvPr>
        </p:nvSpPr>
        <p:spPr>
          <a:xfrm>
            <a:off x="928688" y="1431797"/>
            <a:ext cx="6410703" cy="2511132"/>
          </a:xfrm>
        </p:spPr>
        <p:txBody>
          <a:bodyPr/>
          <a:lstStyle>
            <a:lvl1pPr marL="342900" indent="-342900">
              <a:buFont typeface="Arial"/>
              <a:buChar char="•"/>
              <a:defRPr/>
            </a:lvl1pPr>
            <a:lvl2pPr marL="393700" indent="0">
              <a:buNone/>
              <a:defRPr/>
            </a:lvl2pPr>
            <a:lvl3pPr marL="835025" indent="0">
              <a:buNone/>
              <a:defRPr/>
            </a:lvl3pPr>
            <a:lvl4pPr marL="1131887" indent="0">
              <a:buNone/>
              <a:defRPr/>
            </a:lvl4pPr>
            <a:lvl5pPr marL="1495425"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6119834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unkt 2 spalt">
    <p:spTree>
      <p:nvGrpSpPr>
        <p:cNvPr id="1" name=""/>
        <p:cNvGrpSpPr/>
        <p:nvPr/>
      </p:nvGrpSpPr>
      <p:grpSpPr>
        <a:xfrm>
          <a:off x="0" y="0"/>
          <a:ext cx="0" cy="0"/>
          <a:chOff x="0" y="0"/>
          <a:chExt cx="0" cy="0"/>
        </a:xfrm>
      </p:grpSpPr>
      <p:sp>
        <p:nvSpPr>
          <p:cNvPr id="16" name="Rubrik 15"/>
          <p:cNvSpPr>
            <a:spLocks noGrp="1"/>
          </p:cNvSpPr>
          <p:nvPr>
            <p:ph type="title" hasCustomPrompt="1"/>
          </p:nvPr>
        </p:nvSpPr>
        <p:spPr/>
        <p:txBody>
          <a:bodyPr/>
          <a:lstStyle/>
          <a:p>
            <a:r>
              <a:rPr lang="sv-SE" dirty="0"/>
              <a:t>PUNKTLISTA TVÅ SPALTER</a:t>
            </a:r>
          </a:p>
        </p:txBody>
      </p:sp>
      <p:sp>
        <p:nvSpPr>
          <p:cNvPr id="10" name="Platshållare för text 7"/>
          <p:cNvSpPr>
            <a:spLocks noGrp="1"/>
          </p:cNvSpPr>
          <p:nvPr>
            <p:ph type="body" sz="quarter" idx="10"/>
          </p:nvPr>
        </p:nvSpPr>
        <p:spPr>
          <a:xfrm>
            <a:off x="928689" y="1577129"/>
            <a:ext cx="2799044" cy="2435225"/>
          </a:xfrm>
        </p:spPr>
        <p:txBody>
          <a:bodyPr/>
          <a:lstStyle>
            <a:lvl1pPr>
              <a:lnSpc>
                <a:spcPct val="100000"/>
              </a:lnSpc>
              <a:spcBef>
                <a:spcPts val="480"/>
              </a:spcBef>
              <a:spcAft>
                <a:spcPts val="0"/>
              </a:spcAft>
              <a:defRPr/>
            </a:lvl1pPr>
            <a:lvl2pPr>
              <a:lnSpc>
                <a:spcPct val="100000"/>
              </a:lnSpc>
              <a:spcBef>
                <a:spcPts val="480"/>
              </a:spcBef>
              <a:spcAft>
                <a:spcPts val="0"/>
              </a:spcAft>
              <a:defRPr/>
            </a:lvl2pPr>
            <a:lvl3pPr>
              <a:lnSpc>
                <a:spcPct val="100000"/>
              </a:lnSpc>
              <a:spcBef>
                <a:spcPts val="480"/>
              </a:spcBef>
              <a:spcAft>
                <a:spcPts val="0"/>
              </a:spcAft>
              <a:defRPr/>
            </a:lvl3pPr>
            <a:lvl4pPr>
              <a:lnSpc>
                <a:spcPct val="100000"/>
              </a:lnSpc>
              <a:spcBef>
                <a:spcPts val="480"/>
              </a:spcBef>
              <a:spcAft>
                <a:spcPts val="0"/>
              </a:spcAft>
              <a:defRPr/>
            </a:lvl4pPr>
            <a:lvl5pPr>
              <a:lnSpc>
                <a:spcPct val="100000"/>
              </a:lnSpc>
              <a:spcBef>
                <a:spcPts val="480"/>
              </a:spcBef>
              <a:spcAft>
                <a:spcPts val="0"/>
              </a:spcAf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text 7"/>
          <p:cNvSpPr>
            <a:spLocks noGrp="1"/>
          </p:cNvSpPr>
          <p:nvPr>
            <p:ph type="body" sz="quarter" idx="11"/>
          </p:nvPr>
        </p:nvSpPr>
        <p:spPr>
          <a:xfrm>
            <a:off x="4119375" y="1577129"/>
            <a:ext cx="2799044" cy="243522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5295444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ld och text">
    <p:spTree>
      <p:nvGrpSpPr>
        <p:cNvPr id="1" name=""/>
        <p:cNvGrpSpPr/>
        <p:nvPr/>
      </p:nvGrpSpPr>
      <p:grpSpPr>
        <a:xfrm>
          <a:off x="0" y="0"/>
          <a:ext cx="0" cy="0"/>
          <a:chOff x="0" y="0"/>
          <a:chExt cx="0" cy="0"/>
        </a:xfrm>
      </p:grpSpPr>
      <p:sp>
        <p:nvSpPr>
          <p:cNvPr id="12" name="Platshållare för text 11"/>
          <p:cNvSpPr>
            <a:spLocks noGrp="1"/>
          </p:cNvSpPr>
          <p:nvPr>
            <p:ph type="body" sz="quarter" idx="10"/>
          </p:nvPr>
        </p:nvSpPr>
        <p:spPr>
          <a:xfrm>
            <a:off x="4607049" y="2071300"/>
            <a:ext cx="3881356" cy="1804882"/>
          </a:xfrm>
        </p:spPr>
        <p:txBody>
          <a:bodyPr>
            <a:normAutofit/>
          </a:bodyPr>
          <a:lstStyle>
            <a:lvl1pPr marL="0" indent="0">
              <a:lnSpc>
                <a:spcPct val="110000"/>
              </a:lnSpc>
              <a:buFont typeface="Arial"/>
              <a:buNone/>
              <a:defRPr sz="1800"/>
            </a:lvl1pPr>
            <a:lvl2pPr marL="393700" indent="0">
              <a:buNone/>
              <a:defRPr/>
            </a:lvl2pPr>
            <a:lvl3pPr marL="835025" indent="0">
              <a:buNone/>
              <a:defRPr/>
            </a:lvl3pPr>
            <a:lvl4pPr marL="1131887" indent="0">
              <a:buNone/>
              <a:defRPr/>
            </a:lvl4pPr>
            <a:lvl5pPr marL="1495425" indent="0">
              <a:buNone/>
              <a:defRPr/>
            </a:lvl5pPr>
          </a:lstStyle>
          <a:p>
            <a:pPr lvl="0"/>
            <a:endParaRPr lang="sv-SE" dirty="0"/>
          </a:p>
        </p:txBody>
      </p:sp>
      <p:sp>
        <p:nvSpPr>
          <p:cNvPr id="16" name="Rubrik 15"/>
          <p:cNvSpPr>
            <a:spLocks noGrp="1"/>
          </p:cNvSpPr>
          <p:nvPr>
            <p:ph type="title" hasCustomPrompt="1"/>
          </p:nvPr>
        </p:nvSpPr>
        <p:spPr>
          <a:xfrm>
            <a:off x="4607048" y="789385"/>
            <a:ext cx="3881356" cy="1016433"/>
          </a:xfrm>
        </p:spPr>
        <p:txBody>
          <a:bodyPr>
            <a:noAutofit/>
          </a:bodyPr>
          <a:lstStyle>
            <a:lvl1pPr>
              <a:lnSpc>
                <a:spcPct val="80000"/>
              </a:lnSpc>
              <a:defRPr sz="4000"/>
            </a:lvl1pPr>
          </a:lstStyle>
          <a:p>
            <a:r>
              <a:rPr lang="sv-SE" dirty="0"/>
              <a:t>BILD &amp; TEXT</a:t>
            </a:r>
          </a:p>
        </p:txBody>
      </p:sp>
      <p:sp>
        <p:nvSpPr>
          <p:cNvPr id="3" name="Platshållare för bild 2"/>
          <p:cNvSpPr>
            <a:spLocks noGrp="1"/>
          </p:cNvSpPr>
          <p:nvPr>
            <p:ph type="pic" sz="quarter" idx="11"/>
          </p:nvPr>
        </p:nvSpPr>
        <p:spPr>
          <a:xfrm>
            <a:off x="492819" y="788988"/>
            <a:ext cx="4003895" cy="3087687"/>
          </a:xfrm>
        </p:spPr>
        <p:txBody>
          <a:bodyPr/>
          <a:lstStyle/>
          <a:p>
            <a:endParaRPr lang="sv-SE"/>
          </a:p>
        </p:txBody>
      </p:sp>
    </p:spTree>
    <p:extLst>
      <p:ext uri="{BB962C8B-B14F-4D97-AF65-F5344CB8AC3E}">
        <p14:creationId xmlns:p14="http://schemas.microsoft.com/office/powerpoint/2010/main" val="12975035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d och punktlista">
    <p:spTree>
      <p:nvGrpSpPr>
        <p:cNvPr id="1" name=""/>
        <p:cNvGrpSpPr/>
        <p:nvPr/>
      </p:nvGrpSpPr>
      <p:grpSpPr>
        <a:xfrm>
          <a:off x="0" y="0"/>
          <a:ext cx="0" cy="0"/>
          <a:chOff x="0" y="0"/>
          <a:chExt cx="0" cy="0"/>
        </a:xfrm>
      </p:grpSpPr>
      <p:sp>
        <p:nvSpPr>
          <p:cNvPr id="12" name="Platshållare för text 11"/>
          <p:cNvSpPr>
            <a:spLocks noGrp="1"/>
          </p:cNvSpPr>
          <p:nvPr>
            <p:ph type="body" sz="quarter" idx="10"/>
          </p:nvPr>
        </p:nvSpPr>
        <p:spPr>
          <a:xfrm>
            <a:off x="4607049" y="2071300"/>
            <a:ext cx="3881356" cy="1804882"/>
          </a:xfrm>
        </p:spPr>
        <p:txBody>
          <a:bodyPr>
            <a:normAutofit/>
          </a:bodyPr>
          <a:lstStyle>
            <a:lvl1pPr marL="176213" indent="-176213">
              <a:lnSpc>
                <a:spcPct val="110000"/>
              </a:lnSpc>
              <a:buFont typeface="Arial"/>
              <a:buChar char="•"/>
              <a:defRPr sz="1800"/>
            </a:lvl1pPr>
            <a:lvl2pPr marL="393700" indent="0">
              <a:buNone/>
              <a:defRPr/>
            </a:lvl2pPr>
            <a:lvl3pPr marL="835025" indent="0">
              <a:buNone/>
              <a:defRPr/>
            </a:lvl3pPr>
            <a:lvl4pPr marL="1131887" indent="0">
              <a:buNone/>
              <a:defRPr/>
            </a:lvl4pPr>
            <a:lvl5pPr marL="1495425" indent="0">
              <a:buNone/>
              <a:defRPr/>
            </a:lvl5pPr>
          </a:lstStyle>
          <a:p>
            <a:pPr lvl="0"/>
            <a:endParaRPr lang="sv-SE" dirty="0"/>
          </a:p>
        </p:txBody>
      </p:sp>
      <p:sp>
        <p:nvSpPr>
          <p:cNvPr id="16" name="Rubrik 15"/>
          <p:cNvSpPr>
            <a:spLocks noGrp="1"/>
          </p:cNvSpPr>
          <p:nvPr>
            <p:ph type="title" hasCustomPrompt="1"/>
          </p:nvPr>
        </p:nvSpPr>
        <p:spPr>
          <a:xfrm>
            <a:off x="4607048" y="789385"/>
            <a:ext cx="3881356" cy="1016433"/>
          </a:xfrm>
        </p:spPr>
        <p:txBody>
          <a:bodyPr>
            <a:noAutofit/>
          </a:bodyPr>
          <a:lstStyle>
            <a:lvl1pPr>
              <a:lnSpc>
                <a:spcPct val="80000"/>
              </a:lnSpc>
              <a:defRPr sz="4000"/>
            </a:lvl1pPr>
          </a:lstStyle>
          <a:p>
            <a:r>
              <a:rPr lang="sv-SE" dirty="0"/>
              <a:t>BILD &amp; PUNKTLISTA</a:t>
            </a:r>
          </a:p>
        </p:txBody>
      </p:sp>
      <p:sp>
        <p:nvSpPr>
          <p:cNvPr id="3" name="Platshållare för bild 2"/>
          <p:cNvSpPr>
            <a:spLocks noGrp="1"/>
          </p:cNvSpPr>
          <p:nvPr>
            <p:ph type="pic" sz="quarter" idx="11"/>
          </p:nvPr>
        </p:nvSpPr>
        <p:spPr>
          <a:xfrm>
            <a:off x="492819" y="788988"/>
            <a:ext cx="4003895" cy="3087687"/>
          </a:xfrm>
        </p:spPr>
        <p:txBody>
          <a:bodyPr/>
          <a:lstStyle/>
          <a:p>
            <a:endParaRPr lang="sv-SE"/>
          </a:p>
        </p:txBody>
      </p:sp>
    </p:spTree>
    <p:extLst>
      <p:ext uri="{BB962C8B-B14F-4D97-AF65-F5344CB8AC3E}">
        <p14:creationId xmlns:p14="http://schemas.microsoft.com/office/powerpoint/2010/main" val="5652555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8607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3" name="Freeform 1"/>
          <p:cNvSpPr>
            <a:spLocks noChangeArrowheads="1"/>
          </p:cNvSpPr>
          <p:nvPr userDrawn="1"/>
        </p:nvSpPr>
        <p:spPr bwMode="auto">
          <a:xfrm>
            <a:off x="0" y="3790449"/>
            <a:ext cx="9144000" cy="1573920"/>
          </a:xfrm>
          <a:custGeom>
            <a:avLst/>
            <a:gdLst>
              <a:gd name="T0" fmla="*/ 0 w 28000"/>
              <a:gd name="T1" fmla="*/ 2995 h 4822"/>
              <a:gd name="T2" fmla="*/ 0 w 28000"/>
              <a:gd name="T3" fmla="*/ 2995 h 4822"/>
              <a:gd name="T4" fmla="*/ 0 w 28000"/>
              <a:gd name="T5" fmla="*/ 4154 h 4822"/>
              <a:gd name="T6" fmla="*/ 27999 w 28000"/>
              <a:gd name="T7" fmla="*/ 4154 h 4822"/>
              <a:gd name="T8" fmla="*/ 27999 w 28000"/>
              <a:gd name="T9" fmla="*/ 1815 h 4822"/>
              <a:gd name="T10" fmla="*/ 0 w 28000"/>
              <a:gd name="T11" fmla="*/ 2995 h 4822"/>
            </a:gdLst>
            <a:ahLst/>
            <a:cxnLst>
              <a:cxn ang="0">
                <a:pos x="T0" y="T1"/>
              </a:cxn>
              <a:cxn ang="0">
                <a:pos x="T2" y="T3"/>
              </a:cxn>
              <a:cxn ang="0">
                <a:pos x="T4" y="T5"/>
              </a:cxn>
              <a:cxn ang="0">
                <a:pos x="T6" y="T7"/>
              </a:cxn>
              <a:cxn ang="0">
                <a:pos x="T8" y="T9"/>
              </a:cxn>
              <a:cxn ang="0">
                <a:pos x="T10" y="T11"/>
              </a:cxn>
            </a:cxnLst>
            <a:rect l="0" t="0" r="r" b="b"/>
            <a:pathLst>
              <a:path w="28000" h="4822">
                <a:moveTo>
                  <a:pt x="0" y="2995"/>
                </a:moveTo>
                <a:lnTo>
                  <a:pt x="0" y="2995"/>
                </a:lnTo>
                <a:cubicBezTo>
                  <a:pt x="0" y="4154"/>
                  <a:pt x="0" y="4154"/>
                  <a:pt x="0" y="4154"/>
                </a:cubicBezTo>
                <a:cubicBezTo>
                  <a:pt x="27999" y="4154"/>
                  <a:pt x="27999" y="4154"/>
                  <a:pt x="27999" y="4154"/>
                </a:cubicBezTo>
                <a:cubicBezTo>
                  <a:pt x="27999" y="1815"/>
                  <a:pt x="27999" y="1815"/>
                  <a:pt x="27999" y="1815"/>
                </a:cubicBezTo>
                <a:cubicBezTo>
                  <a:pt x="18593" y="0"/>
                  <a:pt x="9417" y="4821"/>
                  <a:pt x="0" y="2995"/>
                </a:cubicBezTo>
              </a:path>
            </a:pathLst>
          </a:custGeom>
          <a:solidFill>
            <a:srgbClr val="3CA565"/>
          </a:solidFill>
          <a:ln>
            <a:noFill/>
          </a:ln>
          <a:effectLst/>
        </p:spPr>
        <p:txBody>
          <a:bodyPr wrap="none" anchor="ctr"/>
          <a:lstStyle/>
          <a:p>
            <a:endParaRPr lang="sv-SE"/>
          </a:p>
        </p:txBody>
      </p:sp>
    </p:spTree>
    <p:extLst>
      <p:ext uri="{BB962C8B-B14F-4D97-AF65-F5344CB8AC3E}">
        <p14:creationId xmlns:p14="http://schemas.microsoft.com/office/powerpoint/2010/main" val="291882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3" name="Freeform 1"/>
          <p:cNvSpPr>
            <a:spLocks noChangeArrowheads="1"/>
          </p:cNvSpPr>
          <p:nvPr userDrawn="1"/>
        </p:nvSpPr>
        <p:spPr bwMode="auto">
          <a:xfrm>
            <a:off x="0" y="3790449"/>
            <a:ext cx="9144000" cy="1573920"/>
          </a:xfrm>
          <a:custGeom>
            <a:avLst/>
            <a:gdLst>
              <a:gd name="T0" fmla="*/ 0 w 28000"/>
              <a:gd name="T1" fmla="*/ 2995 h 4822"/>
              <a:gd name="T2" fmla="*/ 0 w 28000"/>
              <a:gd name="T3" fmla="*/ 2995 h 4822"/>
              <a:gd name="T4" fmla="*/ 0 w 28000"/>
              <a:gd name="T5" fmla="*/ 4154 h 4822"/>
              <a:gd name="T6" fmla="*/ 27999 w 28000"/>
              <a:gd name="T7" fmla="*/ 4154 h 4822"/>
              <a:gd name="T8" fmla="*/ 27999 w 28000"/>
              <a:gd name="T9" fmla="*/ 1815 h 4822"/>
              <a:gd name="T10" fmla="*/ 0 w 28000"/>
              <a:gd name="T11" fmla="*/ 2995 h 4822"/>
            </a:gdLst>
            <a:ahLst/>
            <a:cxnLst>
              <a:cxn ang="0">
                <a:pos x="T0" y="T1"/>
              </a:cxn>
              <a:cxn ang="0">
                <a:pos x="T2" y="T3"/>
              </a:cxn>
              <a:cxn ang="0">
                <a:pos x="T4" y="T5"/>
              </a:cxn>
              <a:cxn ang="0">
                <a:pos x="T6" y="T7"/>
              </a:cxn>
              <a:cxn ang="0">
                <a:pos x="T8" y="T9"/>
              </a:cxn>
              <a:cxn ang="0">
                <a:pos x="T10" y="T11"/>
              </a:cxn>
            </a:cxnLst>
            <a:rect l="0" t="0" r="r" b="b"/>
            <a:pathLst>
              <a:path w="28000" h="4822">
                <a:moveTo>
                  <a:pt x="0" y="2995"/>
                </a:moveTo>
                <a:lnTo>
                  <a:pt x="0" y="2995"/>
                </a:lnTo>
                <a:cubicBezTo>
                  <a:pt x="0" y="4154"/>
                  <a:pt x="0" y="4154"/>
                  <a:pt x="0" y="4154"/>
                </a:cubicBezTo>
                <a:cubicBezTo>
                  <a:pt x="27999" y="4154"/>
                  <a:pt x="27999" y="4154"/>
                  <a:pt x="27999" y="4154"/>
                </a:cubicBezTo>
                <a:cubicBezTo>
                  <a:pt x="27999" y="1815"/>
                  <a:pt x="27999" y="1815"/>
                  <a:pt x="27999" y="1815"/>
                </a:cubicBezTo>
                <a:cubicBezTo>
                  <a:pt x="18593" y="0"/>
                  <a:pt x="9417" y="4821"/>
                  <a:pt x="0" y="2995"/>
                </a:cubicBezTo>
              </a:path>
            </a:pathLst>
          </a:custGeom>
          <a:solidFill>
            <a:schemeClr val="accent6"/>
          </a:solidFill>
          <a:ln>
            <a:noFill/>
          </a:ln>
          <a:effectLst/>
        </p:spPr>
        <p:txBody>
          <a:bodyPr wrap="none" anchor="ctr"/>
          <a:lstStyle/>
          <a:p>
            <a:endParaRPr lang="sv-SE"/>
          </a:p>
        </p:txBody>
      </p:sp>
    </p:spTree>
    <p:extLst>
      <p:ext uri="{BB962C8B-B14F-4D97-AF65-F5344CB8AC3E}">
        <p14:creationId xmlns:p14="http://schemas.microsoft.com/office/powerpoint/2010/main" val="2817010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Anpassad layout">
    <p:spTree>
      <p:nvGrpSpPr>
        <p:cNvPr id="1" name=""/>
        <p:cNvGrpSpPr/>
        <p:nvPr/>
      </p:nvGrpSpPr>
      <p:grpSpPr>
        <a:xfrm>
          <a:off x="0" y="0"/>
          <a:ext cx="0" cy="0"/>
          <a:chOff x="0" y="0"/>
          <a:chExt cx="0" cy="0"/>
        </a:xfrm>
      </p:grpSpPr>
      <p:sp>
        <p:nvSpPr>
          <p:cNvPr id="6" name="Freeform 1"/>
          <p:cNvSpPr>
            <a:spLocks noChangeArrowheads="1"/>
          </p:cNvSpPr>
          <p:nvPr userDrawn="1"/>
        </p:nvSpPr>
        <p:spPr bwMode="auto">
          <a:xfrm>
            <a:off x="0" y="3790449"/>
            <a:ext cx="9144000" cy="1573920"/>
          </a:xfrm>
          <a:custGeom>
            <a:avLst/>
            <a:gdLst>
              <a:gd name="T0" fmla="*/ 0 w 28000"/>
              <a:gd name="T1" fmla="*/ 2995 h 4822"/>
              <a:gd name="T2" fmla="*/ 0 w 28000"/>
              <a:gd name="T3" fmla="*/ 2995 h 4822"/>
              <a:gd name="T4" fmla="*/ 0 w 28000"/>
              <a:gd name="T5" fmla="*/ 4154 h 4822"/>
              <a:gd name="T6" fmla="*/ 27999 w 28000"/>
              <a:gd name="T7" fmla="*/ 4154 h 4822"/>
              <a:gd name="T8" fmla="*/ 27999 w 28000"/>
              <a:gd name="T9" fmla="*/ 1815 h 4822"/>
              <a:gd name="T10" fmla="*/ 0 w 28000"/>
              <a:gd name="T11" fmla="*/ 2995 h 4822"/>
            </a:gdLst>
            <a:ahLst/>
            <a:cxnLst>
              <a:cxn ang="0">
                <a:pos x="T0" y="T1"/>
              </a:cxn>
              <a:cxn ang="0">
                <a:pos x="T2" y="T3"/>
              </a:cxn>
              <a:cxn ang="0">
                <a:pos x="T4" y="T5"/>
              </a:cxn>
              <a:cxn ang="0">
                <a:pos x="T6" y="T7"/>
              </a:cxn>
              <a:cxn ang="0">
                <a:pos x="T8" y="T9"/>
              </a:cxn>
              <a:cxn ang="0">
                <a:pos x="T10" y="T11"/>
              </a:cxn>
            </a:cxnLst>
            <a:rect l="0" t="0" r="r" b="b"/>
            <a:pathLst>
              <a:path w="28000" h="4822">
                <a:moveTo>
                  <a:pt x="0" y="2995"/>
                </a:moveTo>
                <a:lnTo>
                  <a:pt x="0" y="2995"/>
                </a:lnTo>
                <a:cubicBezTo>
                  <a:pt x="0" y="4154"/>
                  <a:pt x="0" y="4154"/>
                  <a:pt x="0" y="4154"/>
                </a:cubicBezTo>
                <a:cubicBezTo>
                  <a:pt x="27999" y="4154"/>
                  <a:pt x="27999" y="4154"/>
                  <a:pt x="27999" y="4154"/>
                </a:cubicBezTo>
                <a:cubicBezTo>
                  <a:pt x="27999" y="1815"/>
                  <a:pt x="27999" y="1815"/>
                  <a:pt x="27999" y="1815"/>
                </a:cubicBezTo>
                <a:cubicBezTo>
                  <a:pt x="18593" y="0"/>
                  <a:pt x="9417" y="4821"/>
                  <a:pt x="0" y="2995"/>
                </a:cubicBezTo>
              </a:path>
            </a:pathLst>
          </a:custGeom>
          <a:solidFill>
            <a:schemeClr val="tx2"/>
          </a:solidFill>
          <a:ln>
            <a:noFill/>
          </a:ln>
          <a:effectLst/>
        </p:spPr>
        <p:txBody>
          <a:bodyPr wrap="none" anchor="ctr"/>
          <a:lstStyle/>
          <a:p>
            <a:endParaRPr lang="sv-SE"/>
          </a:p>
        </p:txBody>
      </p:sp>
    </p:spTree>
    <p:extLst>
      <p:ext uri="{BB962C8B-B14F-4D97-AF65-F5344CB8AC3E}">
        <p14:creationId xmlns:p14="http://schemas.microsoft.com/office/powerpoint/2010/main" val="1707889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Helsidesbild">
    <p:bg>
      <p:bgRef idx="1001">
        <a:schemeClr val="bg1"/>
      </p:bgRef>
    </p:bg>
    <p:spTree>
      <p:nvGrpSpPr>
        <p:cNvPr id="1" name=""/>
        <p:cNvGrpSpPr/>
        <p:nvPr/>
      </p:nvGrpSpPr>
      <p:grpSpPr>
        <a:xfrm>
          <a:off x="0" y="0"/>
          <a:ext cx="0" cy="0"/>
          <a:chOff x="0" y="0"/>
          <a:chExt cx="0" cy="0"/>
        </a:xfrm>
      </p:grpSpPr>
      <p:sp>
        <p:nvSpPr>
          <p:cNvPr id="4" name="Rektangel 3"/>
          <p:cNvSpPr/>
          <p:nvPr userDrawn="1"/>
        </p:nvSpPr>
        <p:spPr bwMode="auto">
          <a:xfrm>
            <a:off x="0" y="0"/>
            <a:ext cx="9144000" cy="5143500"/>
          </a:xfrm>
          <a:prstGeom prst="rect">
            <a:avLst/>
          </a:prstGeom>
          <a:solidFill>
            <a:schemeClr val="accent1"/>
          </a:solidFill>
          <a:ln>
            <a:noFill/>
          </a:ln>
          <a:effectLst/>
        </p:spPr>
        <p:txBody>
          <a:bodyPr wrap="none" rtlCol="0" anchor="ctr"/>
          <a:lstStyle/>
          <a:p>
            <a:pPr algn="ctr"/>
            <a:endParaRPr lang="sv-SE"/>
          </a:p>
        </p:txBody>
      </p:sp>
      <p:grpSp>
        <p:nvGrpSpPr>
          <p:cNvPr id="5" name="Grupp 4"/>
          <p:cNvGrpSpPr/>
          <p:nvPr userDrawn="1"/>
        </p:nvGrpSpPr>
        <p:grpSpPr>
          <a:xfrm>
            <a:off x="0" y="3790449"/>
            <a:ext cx="9144000" cy="1573920"/>
            <a:chOff x="0" y="3790449"/>
            <a:chExt cx="9144000" cy="1573920"/>
          </a:xfrm>
          <a:solidFill>
            <a:srgbClr val="FFFFFF"/>
          </a:solidFill>
        </p:grpSpPr>
        <p:sp>
          <p:nvSpPr>
            <p:cNvPr id="6" name="Freeform 1"/>
            <p:cNvSpPr>
              <a:spLocks noChangeArrowheads="1"/>
            </p:cNvSpPr>
            <p:nvPr/>
          </p:nvSpPr>
          <p:spPr bwMode="auto">
            <a:xfrm>
              <a:off x="0" y="3790449"/>
              <a:ext cx="9144000" cy="1573920"/>
            </a:xfrm>
            <a:custGeom>
              <a:avLst/>
              <a:gdLst>
                <a:gd name="T0" fmla="*/ 0 w 28000"/>
                <a:gd name="T1" fmla="*/ 2995 h 4822"/>
                <a:gd name="T2" fmla="*/ 0 w 28000"/>
                <a:gd name="T3" fmla="*/ 2995 h 4822"/>
                <a:gd name="T4" fmla="*/ 0 w 28000"/>
                <a:gd name="T5" fmla="*/ 4154 h 4822"/>
                <a:gd name="T6" fmla="*/ 27999 w 28000"/>
                <a:gd name="T7" fmla="*/ 4154 h 4822"/>
                <a:gd name="T8" fmla="*/ 27999 w 28000"/>
                <a:gd name="T9" fmla="*/ 1815 h 4822"/>
                <a:gd name="T10" fmla="*/ 0 w 28000"/>
                <a:gd name="T11" fmla="*/ 2995 h 4822"/>
              </a:gdLst>
              <a:ahLst/>
              <a:cxnLst>
                <a:cxn ang="0">
                  <a:pos x="T0" y="T1"/>
                </a:cxn>
                <a:cxn ang="0">
                  <a:pos x="T2" y="T3"/>
                </a:cxn>
                <a:cxn ang="0">
                  <a:pos x="T4" y="T5"/>
                </a:cxn>
                <a:cxn ang="0">
                  <a:pos x="T6" y="T7"/>
                </a:cxn>
                <a:cxn ang="0">
                  <a:pos x="T8" y="T9"/>
                </a:cxn>
                <a:cxn ang="0">
                  <a:pos x="T10" y="T11"/>
                </a:cxn>
              </a:cxnLst>
              <a:rect l="0" t="0" r="r" b="b"/>
              <a:pathLst>
                <a:path w="28000" h="4822">
                  <a:moveTo>
                    <a:pt x="0" y="2995"/>
                  </a:moveTo>
                  <a:lnTo>
                    <a:pt x="0" y="2995"/>
                  </a:lnTo>
                  <a:cubicBezTo>
                    <a:pt x="0" y="4154"/>
                    <a:pt x="0" y="4154"/>
                    <a:pt x="0" y="4154"/>
                  </a:cubicBezTo>
                  <a:cubicBezTo>
                    <a:pt x="27999" y="4154"/>
                    <a:pt x="27999" y="4154"/>
                    <a:pt x="27999" y="4154"/>
                  </a:cubicBezTo>
                  <a:cubicBezTo>
                    <a:pt x="27999" y="1815"/>
                    <a:pt x="27999" y="1815"/>
                    <a:pt x="27999" y="1815"/>
                  </a:cubicBezTo>
                  <a:cubicBezTo>
                    <a:pt x="18593" y="0"/>
                    <a:pt x="9417" y="4821"/>
                    <a:pt x="0" y="2995"/>
                  </a:cubicBezTo>
                </a:path>
              </a:pathLst>
            </a:custGeom>
            <a:grpFill/>
            <a:ln>
              <a:noFill/>
            </a:ln>
            <a:effectLst/>
          </p:spPr>
          <p:txBody>
            <a:bodyPr wrap="none" anchor="ctr"/>
            <a:lstStyle/>
            <a:p>
              <a:endParaRPr lang="sv-SE"/>
            </a:p>
          </p:txBody>
        </p:sp>
        <p:pic>
          <p:nvPicPr>
            <p:cNvPr id="7" name="Bildobjekt 6" descr="Molndals_Stad_Logo_neg.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043" y="4410519"/>
              <a:ext cx="539843" cy="556054"/>
            </a:xfrm>
            <a:prstGeom prst="rect">
              <a:avLst/>
            </a:prstGeom>
            <a:grpFill/>
          </p:spPr>
        </p:pic>
      </p:grpSp>
      <p:pic>
        <p:nvPicPr>
          <p:cNvPr id="2" name="Bildobjekt 1" descr="Molndals_Stad_Logo_PM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8043" y="4410519"/>
            <a:ext cx="539843" cy="556055"/>
          </a:xfrm>
          <a:prstGeom prst="rect">
            <a:avLst/>
          </a:prstGeom>
        </p:spPr>
      </p:pic>
      <p:sp>
        <p:nvSpPr>
          <p:cNvPr id="10" name="Rubrik 9"/>
          <p:cNvSpPr>
            <a:spLocks noGrp="1"/>
          </p:cNvSpPr>
          <p:nvPr>
            <p:ph type="title" hasCustomPrompt="1"/>
          </p:nvPr>
        </p:nvSpPr>
        <p:spPr>
          <a:xfrm>
            <a:off x="917717" y="1173151"/>
            <a:ext cx="7308566" cy="1973610"/>
          </a:xfrm>
          <a:prstGeom prst="rect">
            <a:avLst/>
          </a:prstGeom>
        </p:spPr>
        <p:txBody>
          <a:bodyPr vert="horz" anchor="ctr"/>
          <a:lstStyle>
            <a:lvl1pPr algn="ctr">
              <a:defRPr sz="4800">
                <a:solidFill>
                  <a:schemeClr val="bg1"/>
                </a:solidFill>
              </a:defRPr>
            </a:lvl1pPr>
          </a:lstStyle>
          <a:p>
            <a:r>
              <a:rPr lang="sv-SE" dirty="0"/>
              <a:t>KAPITELINDELARE </a:t>
            </a:r>
          </a:p>
        </p:txBody>
      </p:sp>
    </p:spTree>
    <p:extLst>
      <p:ext uri="{BB962C8B-B14F-4D97-AF65-F5344CB8AC3E}">
        <p14:creationId xmlns:p14="http://schemas.microsoft.com/office/powerpoint/2010/main" val="29808663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Helsidesbild">
    <p:bg>
      <p:bgRef idx="1001">
        <a:schemeClr val="bg1"/>
      </p:bgRef>
    </p:bg>
    <p:spTree>
      <p:nvGrpSpPr>
        <p:cNvPr id="1" name=""/>
        <p:cNvGrpSpPr/>
        <p:nvPr/>
      </p:nvGrpSpPr>
      <p:grpSpPr>
        <a:xfrm>
          <a:off x="0" y="0"/>
          <a:ext cx="0" cy="0"/>
          <a:chOff x="0" y="0"/>
          <a:chExt cx="0" cy="0"/>
        </a:xfrm>
      </p:grpSpPr>
      <p:sp>
        <p:nvSpPr>
          <p:cNvPr id="4" name="Rektangel 3"/>
          <p:cNvSpPr/>
          <p:nvPr userDrawn="1"/>
        </p:nvSpPr>
        <p:spPr bwMode="auto">
          <a:xfrm>
            <a:off x="0" y="0"/>
            <a:ext cx="9144000" cy="5143500"/>
          </a:xfrm>
          <a:prstGeom prst="rect">
            <a:avLst/>
          </a:prstGeom>
          <a:solidFill>
            <a:schemeClr val="accent2"/>
          </a:solidFill>
          <a:ln>
            <a:noFill/>
          </a:ln>
          <a:effectLst/>
        </p:spPr>
        <p:txBody>
          <a:bodyPr wrap="none" rtlCol="0" anchor="ctr"/>
          <a:lstStyle/>
          <a:p>
            <a:pPr algn="ctr"/>
            <a:endParaRPr lang="sv-SE"/>
          </a:p>
        </p:txBody>
      </p:sp>
      <p:grpSp>
        <p:nvGrpSpPr>
          <p:cNvPr id="5" name="Grupp 4"/>
          <p:cNvGrpSpPr/>
          <p:nvPr userDrawn="1"/>
        </p:nvGrpSpPr>
        <p:grpSpPr>
          <a:xfrm>
            <a:off x="0" y="3790449"/>
            <a:ext cx="9144000" cy="1573920"/>
            <a:chOff x="0" y="3790449"/>
            <a:chExt cx="9144000" cy="1573920"/>
          </a:xfrm>
          <a:solidFill>
            <a:srgbClr val="FFFFFF"/>
          </a:solidFill>
        </p:grpSpPr>
        <p:sp>
          <p:nvSpPr>
            <p:cNvPr id="6" name="Freeform 1"/>
            <p:cNvSpPr>
              <a:spLocks noChangeArrowheads="1"/>
            </p:cNvSpPr>
            <p:nvPr/>
          </p:nvSpPr>
          <p:spPr bwMode="auto">
            <a:xfrm>
              <a:off x="0" y="3790449"/>
              <a:ext cx="9144000" cy="1573920"/>
            </a:xfrm>
            <a:custGeom>
              <a:avLst/>
              <a:gdLst>
                <a:gd name="T0" fmla="*/ 0 w 28000"/>
                <a:gd name="T1" fmla="*/ 2995 h 4822"/>
                <a:gd name="T2" fmla="*/ 0 w 28000"/>
                <a:gd name="T3" fmla="*/ 2995 h 4822"/>
                <a:gd name="T4" fmla="*/ 0 w 28000"/>
                <a:gd name="T5" fmla="*/ 4154 h 4822"/>
                <a:gd name="T6" fmla="*/ 27999 w 28000"/>
                <a:gd name="T7" fmla="*/ 4154 h 4822"/>
                <a:gd name="T8" fmla="*/ 27999 w 28000"/>
                <a:gd name="T9" fmla="*/ 1815 h 4822"/>
                <a:gd name="T10" fmla="*/ 0 w 28000"/>
                <a:gd name="T11" fmla="*/ 2995 h 4822"/>
              </a:gdLst>
              <a:ahLst/>
              <a:cxnLst>
                <a:cxn ang="0">
                  <a:pos x="T0" y="T1"/>
                </a:cxn>
                <a:cxn ang="0">
                  <a:pos x="T2" y="T3"/>
                </a:cxn>
                <a:cxn ang="0">
                  <a:pos x="T4" y="T5"/>
                </a:cxn>
                <a:cxn ang="0">
                  <a:pos x="T6" y="T7"/>
                </a:cxn>
                <a:cxn ang="0">
                  <a:pos x="T8" y="T9"/>
                </a:cxn>
                <a:cxn ang="0">
                  <a:pos x="T10" y="T11"/>
                </a:cxn>
              </a:cxnLst>
              <a:rect l="0" t="0" r="r" b="b"/>
              <a:pathLst>
                <a:path w="28000" h="4822">
                  <a:moveTo>
                    <a:pt x="0" y="2995"/>
                  </a:moveTo>
                  <a:lnTo>
                    <a:pt x="0" y="2995"/>
                  </a:lnTo>
                  <a:cubicBezTo>
                    <a:pt x="0" y="4154"/>
                    <a:pt x="0" y="4154"/>
                    <a:pt x="0" y="4154"/>
                  </a:cubicBezTo>
                  <a:cubicBezTo>
                    <a:pt x="27999" y="4154"/>
                    <a:pt x="27999" y="4154"/>
                    <a:pt x="27999" y="4154"/>
                  </a:cubicBezTo>
                  <a:cubicBezTo>
                    <a:pt x="27999" y="1815"/>
                    <a:pt x="27999" y="1815"/>
                    <a:pt x="27999" y="1815"/>
                  </a:cubicBezTo>
                  <a:cubicBezTo>
                    <a:pt x="18593" y="0"/>
                    <a:pt x="9417" y="4821"/>
                    <a:pt x="0" y="2995"/>
                  </a:cubicBezTo>
                </a:path>
              </a:pathLst>
            </a:custGeom>
            <a:grpFill/>
            <a:ln>
              <a:noFill/>
            </a:ln>
            <a:effectLst/>
          </p:spPr>
          <p:txBody>
            <a:bodyPr wrap="none" anchor="ctr"/>
            <a:lstStyle/>
            <a:p>
              <a:endParaRPr lang="sv-SE"/>
            </a:p>
          </p:txBody>
        </p:sp>
        <p:pic>
          <p:nvPicPr>
            <p:cNvPr id="7" name="Bildobjekt 6" descr="Molndals_Stad_Logo_neg.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043" y="4410519"/>
              <a:ext cx="539843" cy="556054"/>
            </a:xfrm>
            <a:prstGeom prst="rect">
              <a:avLst/>
            </a:prstGeom>
            <a:grpFill/>
          </p:spPr>
        </p:pic>
      </p:grpSp>
      <p:pic>
        <p:nvPicPr>
          <p:cNvPr id="2" name="Bildobjekt 1" descr="Molndals_Stad_Logo_PM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8043" y="4410519"/>
            <a:ext cx="539843" cy="556055"/>
          </a:xfrm>
          <a:prstGeom prst="rect">
            <a:avLst/>
          </a:prstGeom>
        </p:spPr>
      </p:pic>
      <p:sp>
        <p:nvSpPr>
          <p:cNvPr id="10" name="Rubrik 9"/>
          <p:cNvSpPr>
            <a:spLocks noGrp="1"/>
          </p:cNvSpPr>
          <p:nvPr>
            <p:ph type="title" hasCustomPrompt="1"/>
          </p:nvPr>
        </p:nvSpPr>
        <p:spPr>
          <a:xfrm>
            <a:off x="917717" y="1173151"/>
            <a:ext cx="7308566" cy="1973610"/>
          </a:xfrm>
          <a:prstGeom prst="rect">
            <a:avLst/>
          </a:prstGeom>
        </p:spPr>
        <p:txBody>
          <a:bodyPr vert="horz" anchor="ctr"/>
          <a:lstStyle>
            <a:lvl1pPr algn="ctr">
              <a:defRPr sz="4800">
                <a:solidFill>
                  <a:schemeClr val="bg1"/>
                </a:solidFill>
              </a:defRPr>
            </a:lvl1pPr>
          </a:lstStyle>
          <a:p>
            <a:r>
              <a:rPr lang="sv-SE" dirty="0"/>
              <a:t>KAPITELINDELARE </a:t>
            </a:r>
          </a:p>
        </p:txBody>
      </p:sp>
    </p:spTree>
    <p:extLst>
      <p:ext uri="{BB962C8B-B14F-4D97-AF65-F5344CB8AC3E}">
        <p14:creationId xmlns:p14="http://schemas.microsoft.com/office/powerpoint/2010/main" val="142169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22.xml"/><Relationship Id="rId7"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28.xml"/><Relationship Id="rId7"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4.xml"/><Relationship Id="rId7" Type="http://schemas.openxmlformats.org/officeDocument/2006/relationships/theme" Target="../theme/theme6.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40.xml"/><Relationship Id="rId7" Type="http://schemas.openxmlformats.org/officeDocument/2006/relationships/theme" Target="../theme/theme7.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6.xml"/><Relationship Id="rId7" Type="http://schemas.openxmlformats.org/officeDocument/2006/relationships/image" Target="../media/image2.emf"/><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8.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Bildobjekt 5" descr="Molndals_Stad_Logo.eps"/>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71977" y="1207457"/>
            <a:ext cx="2149318" cy="2213862"/>
          </a:xfrm>
          <a:prstGeom prst="rect">
            <a:avLst/>
          </a:prstGeom>
        </p:spPr>
      </p:pic>
    </p:spTree>
    <p:extLst>
      <p:ext uri="{BB962C8B-B14F-4D97-AF65-F5344CB8AC3E}">
        <p14:creationId xmlns:p14="http://schemas.microsoft.com/office/powerpoint/2010/main" val="2370184957"/>
      </p:ext>
    </p:extLst>
  </p:cSld>
  <p:clrMap bg1="lt1" tx1="dk1" bg2="lt2" tx2="dk2" accent1="accent1" accent2="accent2" accent3="accent3" accent4="accent4" accent5="accent5" accent6="accent6" hlink="hlink" folHlink="folHlink"/>
  <p:sldLayoutIdLst>
    <p:sldLayoutId id="2147483655" r:id="rId1"/>
    <p:sldLayoutId id="2147483661" r:id="rId2"/>
    <p:sldLayoutId id="2147483662" r:id="rId3"/>
    <p:sldLayoutId id="2147483663" r:id="rId4"/>
    <p:sldLayoutId id="2147483664" r:id="rId5"/>
    <p:sldLayoutId id="2147483665" r:id="rId6"/>
    <p:sldLayoutId id="2147483666" r:id="rId7"/>
  </p:sldLayoutIdLst>
  <p:txStyles>
    <p:titleStyle>
      <a:lvl1pPr algn="l" defTabSz="457200" rtl="0" eaLnBrk="1" latinLnBrk="0" hangingPunct="1">
        <a:spcBef>
          <a:spcPct val="0"/>
        </a:spcBef>
        <a:buNone/>
        <a:defRPr sz="4000" b="1" kern="1200" baseline="0">
          <a:solidFill>
            <a:srgbClr val="5A5A5A"/>
          </a:solidFill>
          <a:latin typeface="Acumin Pro Condensed"/>
          <a:ea typeface="+mj-ea"/>
          <a:cs typeface="Acumin Pro Condensed"/>
        </a:defRPr>
      </a:lvl1pPr>
    </p:titleStyle>
    <p:bodyStyle>
      <a:lvl1pPr marL="142875" indent="-142875" algn="l" defTabSz="457200" rtl="0" eaLnBrk="1" latinLnBrk="0" hangingPunct="1">
        <a:spcBef>
          <a:spcPct val="20000"/>
        </a:spcBef>
        <a:buFont typeface="Arial"/>
        <a:buChar char="•"/>
        <a:defRPr lang="sv-SE" sz="2000" kern="1200" dirty="0" smtClean="0">
          <a:solidFill>
            <a:srgbClr val="5A5A5A"/>
          </a:solidFill>
          <a:latin typeface="Arial"/>
          <a:ea typeface="+mn-ea"/>
          <a:cs typeface="Arial"/>
        </a:defRPr>
      </a:lvl1pPr>
      <a:lvl2pPr marL="598488" indent="-204788" algn="l" defTabSz="457200" rtl="0" eaLnBrk="1" latinLnBrk="0" hangingPunct="1">
        <a:spcBef>
          <a:spcPct val="20000"/>
        </a:spcBef>
        <a:buFont typeface="Arial"/>
        <a:buChar char="–"/>
        <a:defRPr lang="sv-SE" sz="1800" kern="1200" dirty="0" smtClean="0">
          <a:solidFill>
            <a:srgbClr val="5A5A5A"/>
          </a:solidFill>
          <a:latin typeface="Arial"/>
          <a:ea typeface="+mn-ea"/>
          <a:cs typeface="Arial"/>
        </a:defRPr>
      </a:lvl2pPr>
      <a:lvl3pPr marL="957263" indent="-122238" algn="l" defTabSz="457200" rtl="0" eaLnBrk="1" latinLnBrk="0" hangingPunct="1">
        <a:spcBef>
          <a:spcPct val="20000"/>
        </a:spcBef>
        <a:buFont typeface="Arial"/>
        <a:buChar char="•"/>
        <a:defRPr lang="sv-SE" sz="1600" kern="1200" dirty="0" smtClean="0">
          <a:solidFill>
            <a:srgbClr val="5A5A5A"/>
          </a:solidFill>
          <a:latin typeface="Arial"/>
          <a:ea typeface="+mn-ea"/>
          <a:cs typeface="Arial"/>
        </a:defRPr>
      </a:lvl3pPr>
      <a:lvl4pPr marL="1314450" indent="-182563" algn="l" defTabSz="457200" rtl="0" eaLnBrk="1" latinLnBrk="0" hangingPunct="1">
        <a:spcBef>
          <a:spcPct val="20000"/>
        </a:spcBef>
        <a:buFont typeface="Arial"/>
        <a:buChar char="–"/>
        <a:defRPr lang="sv-SE" sz="1400" kern="1200" dirty="0" smtClean="0">
          <a:solidFill>
            <a:srgbClr val="5A5A5A"/>
          </a:solidFill>
          <a:latin typeface="Arial"/>
          <a:ea typeface="+mn-ea"/>
          <a:cs typeface="Arial"/>
        </a:defRPr>
      </a:lvl4pPr>
      <a:lvl5pPr marL="1616075" indent="-120650" algn="l" defTabSz="457200" rtl="0" eaLnBrk="1" latinLnBrk="0" hangingPunct="1">
        <a:spcBef>
          <a:spcPct val="20000"/>
        </a:spcBef>
        <a:buFont typeface="Arial"/>
        <a:buChar char="•"/>
        <a:defRPr lang="sv-SE" sz="1400" kern="1200" dirty="0">
          <a:solidFill>
            <a:srgbClr val="5A5A5A"/>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928933"/>
      </p:ext>
    </p:extLst>
  </p:cSld>
  <p:clrMap bg1="lt1" tx1="dk1" bg2="lt2" tx2="dk2" accent1="accent1" accent2="accent2" accent3="accent3" accent4="accent4" accent5="accent5" accent6="accent6" hlink="hlink" folHlink="folHlink"/>
  <p:sldLayoutIdLst>
    <p:sldLayoutId id="2147483688" r:id="rId1"/>
    <p:sldLayoutId id="2147483687" r:id="rId2"/>
    <p:sldLayoutId id="2147483685" r:id="rId3"/>
    <p:sldLayoutId id="2147483682" r:id="rId4"/>
    <p:sldLayoutId id="2147483684" r:id="rId5"/>
    <p:sldLayoutId id="2147483683" r:id="rId6"/>
  </p:sldLayoutIdLst>
  <p:txStyles>
    <p:titleStyle>
      <a:lvl1pPr algn="l" defTabSz="457200" rtl="0" eaLnBrk="1" latinLnBrk="0" hangingPunct="1">
        <a:spcBef>
          <a:spcPct val="0"/>
        </a:spcBef>
        <a:buNone/>
        <a:defRPr sz="4000" b="1" kern="1200" baseline="0">
          <a:solidFill>
            <a:srgbClr val="5A5A5A"/>
          </a:solidFill>
          <a:latin typeface="Acumin Pro Condensed"/>
          <a:ea typeface="+mj-ea"/>
          <a:cs typeface="Acumin Pro Condensed"/>
        </a:defRPr>
      </a:lvl1pPr>
    </p:titleStyle>
    <p:bodyStyle>
      <a:lvl1pPr marL="142875" indent="-142875" algn="l" defTabSz="457200" rtl="0" eaLnBrk="1" latinLnBrk="0" hangingPunct="1">
        <a:spcBef>
          <a:spcPct val="20000"/>
        </a:spcBef>
        <a:buFont typeface="Arial"/>
        <a:buChar char="•"/>
        <a:defRPr lang="sv-SE" sz="2000" kern="1200" dirty="0" smtClean="0">
          <a:solidFill>
            <a:srgbClr val="5A5A5A"/>
          </a:solidFill>
          <a:latin typeface="Acumin Pro"/>
          <a:ea typeface="+mn-ea"/>
          <a:cs typeface="Acumin Pro"/>
        </a:defRPr>
      </a:lvl1pPr>
      <a:lvl2pPr marL="598488" indent="-204788" algn="l" defTabSz="457200" rtl="0" eaLnBrk="1" latinLnBrk="0" hangingPunct="1">
        <a:spcBef>
          <a:spcPct val="20000"/>
        </a:spcBef>
        <a:buFont typeface="Arial"/>
        <a:buChar char="–"/>
        <a:defRPr lang="sv-SE" sz="1800" kern="1200" dirty="0" smtClean="0">
          <a:solidFill>
            <a:srgbClr val="5A5A5A"/>
          </a:solidFill>
          <a:latin typeface="Acumin Pro"/>
          <a:ea typeface="+mn-ea"/>
          <a:cs typeface="Acumin Pro"/>
        </a:defRPr>
      </a:lvl2pPr>
      <a:lvl3pPr marL="957263" indent="-122238" algn="l" defTabSz="457200" rtl="0" eaLnBrk="1" latinLnBrk="0" hangingPunct="1">
        <a:spcBef>
          <a:spcPct val="20000"/>
        </a:spcBef>
        <a:buFont typeface="Arial"/>
        <a:buChar char="•"/>
        <a:defRPr lang="sv-SE" sz="1600" kern="1200" dirty="0" smtClean="0">
          <a:solidFill>
            <a:srgbClr val="5A5A5A"/>
          </a:solidFill>
          <a:latin typeface="Acumin Pro"/>
          <a:ea typeface="+mn-ea"/>
          <a:cs typeface="Acumin Pro"/>
        </a:defRPr>
      </a:lvl3pPr>
      <a:lvl4pPr marL="1314450" indent="-182563" algn="l" defTabSz="457200" rtl="0" eaLnBrk="1" latinLnBrk="0" hangingPunct="1">
        <a:spcBef>
          <a:spcPct val="20000"/>
        </a:spcBef>
        <a:buFont typeface="Arial"/>
        <a:buChar char="–"/>
        <a:defRPr lang="sv-SE" sz="1400" kern="1200" dirty="0" smtClean="0">
          <a:solidFill>
            <a:srgbClr val="5A5A5A"/>
          </a:solidFill>
          <a:latin typeface="Acumin Pro"/>
          <a:ea typeface="+mn-ea"/>
          <a:cs typeface="Acumin Pro"/>
        </a:defRPr>
      </a:lvl4pPr>
      <a:lvl5pPr marL="1616075" indent="-120650" algn="l" defTabSz="457200" rtl="0" eaLnBrk="1" latinLnBrk="0" hangingPunct="1">
        <a:spcBef>
          <a:spcPct val="20000"/>
        </a:spcBef>
        <a:buFont typeface="Arial"/>
        <a:buChar char="•"/>
        <a:defRPr lang="sv-SE" sz="1400" kern="1200" dirty="0">
          <a:solidFill>
            <a:srgbClr val="5A5A5A"/>
          </a:solidFill>
          <a:latin typeface="Acumin Pro"/>
          <a:ea typeface="+mn-ea"/>
          <a:cs typeface="Acumin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29106" y="574547"/>
            <a:ext cx="6410285" cy="857250"/>
          </a:xfrm>
          <a:prstGeom prst="rect">
            <a:avLst/>
          </a:prstGeom>
        </p:spPr>
        <p:txBody>
          <a:bodyPr vert="horz" lIns="91440" tIns="45720" rIns="91440" bIns="45720" rtlCol="0" anchor="ctr">
            <a:normAutofit/>
          </a:bodyPr>
          <a:lstStyle/>
          <a:p>
            <a:r>
              <a:rPr lang="sv-SE" dirty="0"/>
              <a:t>RUBRIK OCH TEXT</a:t>
            </a:r>
          </a:p>
        </p:txBody>
      </p:sp>
      <p:sp>
        <p:nvSpPr>
          <p:cNvPr id="3" name="Platshållare för text 2"/>
          <p:cNvSpPr>
            <a:spLocks noGrp="1"/>
          </p:cNvSpPr>
          <p:nvPr>
            <p:ph type="body" idx="1"/>
          </p:nvPr>
        </p:nvSpPr>
        <p:spPr>
          <a:xfrm>
            <a:off x="929106" y="1431797"/>
            <a:ext cx="5783548" cy="218006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grpSp>
        <p:nvGrpSpPr>
          <p:cNvPr id="11" name="Grupp 10"/>
          <p:cNvGrpSpPr/>
          <p:nvPr/>
        </p:nvGrpSpPr>
        <p:grpSpPr>
          <a:xfrm>
            <a:off x="0" y="3790449"/>
            <a:ext cx="9144000" cy="1573920"/>
            <a:chOff x="0" y="3790449"/>
            <a:chExt cx="9144000" cy="1573920"/>
          </a:xfrm>
          <a:solidFill>
            <a:schemeClr val="accent5"/>
          </a:solidFill>
        </p:grpSpPr>
        <p:sp>
          <p:nvSpPr>
            <p:cNvPr id="12" name="Freeform 1"/>
            <p:cNvSpPr>
              <a:spLocks noChangeArrowheads="1"/>
            </p:cNvSpPr>
            <p:nvPr/>
          </p:nvSpPr>
          <p:spPr bwMode="auto">
            <a:xfrm>
              <a:off x="0" y="3790449"/>
              <a:ext cx="9144000" cy="1573920"/>
            </a:xfrm>
            <a:custGeom>
              <a:avLst/>
              <a:gdLst>
                <a:gd name="T0" fmla="*/ 0 w 28000"/>
                <a:gd name="T1" fmla="*/ 2995 h 4822"/>
                <a:gd name="T2" fmla="*/ 0 w 28000"/>
                <a:gd name="T3" fmla="*/ 2995 h 4822"/>
                <a:gd name="T4" fmla="*/ 0 w 28000"/>
                <a:gd name="T5" fmla="*/ 4154 h 4822"/>
                <a:gd name="T6" fmla="*/ 27999 w 28000"/>
                <a:gd name="T7" fmla="*/ 4154 h 4822"/>
                <a:gd name="T8" fmla="*/ 27999 w 28000"/>
                <a:gd name="T9" fmla="*/ 1815 h 4822"/>
                <a:gd name="T10" fmla="*/ 0 w 28000"/>
                <a:gd name="T11" fmla="*/ 2995 h 4822"/>
              </a:gdLst>
              <a:ahLst/>
              <a:cxnLst>
                <a:cxn ang="0">
                  <a:pos x="T0" y="T1"/>
                </a:cxn>
                <a:cxn ang="0">
                  <a:pos x="T2" y="T3"/>
                </a:cxn>
                <a:cxn ang="0">
                  <a:pos x="T4" y="T5"/>
                </a:cxn>
                <a:cxn ang="0">
                  <a:pos x="T6" y="T7"/>
                </a:cxn>
                <a:cxn ang="0">
                  <a:pos x="T8" y="T9"/>
                </a:cxn>
                <a:cxn ang="0">
                  <a:pos x="T10" y="T11"/>
                </a:cxn>
              </a:cxnLst>
              <a:rect l="0" t="0" r="r" b="b"/>
              <a:pathLst>
                <a:path w="28000" h="4822">
                  <a:moveTo>
                    <a:pt x="0" y="2995"/>
                  </a:moveTo>
                  <a:lnTo>
                    <a:pt x="0" y="2995"/>
                  </a:lnTo>
                  <a:cubicBezTo>
                    <a:pt x="0" y="4154"/>
                    <a:pt x="0" y="4154"/>
                    <a:pt x="0" y="4154"/>
                  </a:cubicBezTo>
                  <a:cubicBezTo>
                    <a:pt x="27999" y="4154"/>
                    <a:pt x="27999" y="4154"/>
                    <a:pt x="27999" y="4154"/>
                  </a:cubicBezTo>
                  <a:cubicBezTo>
                    <a:pt x="27999" y="1815"/>
                    <a:pt x="27999" y="1815"/>
                    <a:pt x="27999" y="1815"/>
                  </a:cubicBezTo>
                  <a:cubicBezTo>
                    <a:pt x="18593" y="0"/>
                    <a:pt x="9417" y="4821"/>
                    <a:pt x="0" y="2995"/>
                  </a:cubicBezTo>
                </a:path>
              </a:pathLst>
            </a:custGeom>
            <a:grpFill/>
            <a:ln>
              <a:noFill/>
            </a:ln>
            <a:effectLst/>
          </p:spPr>
          <p:txBody>
            <a:bodyPr wrap="none" anchor="ctr"/>
            <a:lstStyle/>
            <a:p>
              <a:endParaRPr lang="sv-SE"/>
            </a:p>
          </p:txBody>
        </p:sp>
        <p:pic>
          <p:nvPicPr>
            <p:cNvPr id="13" name="Bildobjekt 12" descr="Molndals_Stad_Logo_neg.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08043" y="4410519"/>
              <a:ext cx="539843" cy="556054"/>
            </a:xfrm>
            <a:prstGeom prst="rect">
              <a:avLst/>
            </a:prstGeom>
            <a:grpFill/>
          </p:spPr>
        </p:pic>
      </p:grpSp>
    </p:spTree>
    <p:extLst>
      <p:ext uri="{BB962C8B-B14F-4D97-AF65-F5344CB8AC3E}">
        <p14:creationId xmlns:p14="http://schemas.microsoft.com/office/powerpoint/2010/main" val="1459807110"/>
      </p:ext>
    </p:extLst>
  </p:cSld>
  <p:clrMap bg1="lt1" tx1="dk1" bg2="lt2" tx2="dk2" accent1="accent1" accent2="accent2" accent3="accent3" accent4="accent4" accent5="accent5" accent6="accent6" hlink="hlink" folHlink="folHlink"/>
  <p:sldLayoutIdLst>
    <p:sldLayoutId id="2147483728" r:id="rId1"/>
    <p:sldLayoutId id="2147483708" r:id="rId2"/>
    <p:sldLayoutId id="2147483709" r:id="rId3"/>
    <p:sldLayoutId id="2147483710" r:id="rId4"/>
    <p:sldLayoutId id="2147483711" r:id="rId5"/>
    <p:sldLayoutId id="2147483712" r:id="rId6"/>
  </p:sldLayoutIdLst>
  <p:txStyles>
    <p:titleStyle>
      <a:lvl1pPr algn="l" defTabSz="457200" rtl="0" eaLnBrk="1" latinLnBrk="0" hangingPunct="1">
        <a:spcBef>
          <a:spcPct val="0"/>
        </a:spcBef>
        <a:buNone/>
        <a:defRPr sz="4000" b="1" kern="1200" baseline="0">
          <a:solidFill>
            <a:srgbClr val="5A5A5A"/>
          </a:solidFill>
          <a:latin typeface="Acumin Pro Condensed"/>
          <a:ea typeface="+mj-ea"/>
          <a:cs typeface="Acumin Pro Condensed"/>
        </a:defRPr>
      </a:lvl1pPr>
    </p:titleStyle>
    <p:bodyStyle>
      <a:lvl1pPr marL="142875" indent="-142875" algn="l" defTabSz="457200" rtl="0" eaLnBrk="1" latinLnBrk="0" hangingPunct="1">
        <a:spcBef>
          <a:spcPct val="20000"/>
        </a:spcBef>
        <a:buFont typeface="Arial"/>
        <a:buChar char="•"/>
        <a:defRPr lang="sv-SE" sz="2000" kern="1200" dirty="0" smtClean="0">
          <a:solidFill>
            <a:srgbClr val="5A5A5A"/>
          </a:solidFill>
          <a:latin typeface="Acumin Pro"/>
          <a:ea typeface="+mn-ea"/>
          <a:cs typeface="Acumin Pro"/>
        </a:defRPr>
      </a:lvl1pPr>
      <a:lvl2pPr marL="598488" indent="-204788" algn="l" defTabSz="457200" rtl="0" eaLnBrk="1" latinLnBrk="0" hangingPunct="1">
        <a:spcBef>
          <a:spcPct val="20000"/>
        </a:spcBef>
        <a:buFont typeface="Arial"/>
        <a:buChar char="–"/>
        <a:defRPr lang="sv-SE" sz="1800" kern="1200" dirty="0" smtClean="0">
          <a:solidFill>
            <a:srgbClr val="5A5A5A"/>
          </a:solidFill>
          <a:latin typeface="Acumin Pro"/>
          <a:ea typeface="+mn-ea"/>
          <a:cs typeface="Acumin Pro"/>
        </a:defRPr>
      </a:lvl2pPr>
      <a:lvl3pPr marL="957263" indent="-122238" algn="l" defTabSz="457200" rtl="0" eaLnBrk="1" latinLnBrk="0" hangingPunct="1">
        <a:spcBef>
          <a:spcPct val="20000"/>
        </a:spcBef>
        <a:buFont typeface="Arial"/>
        <a:buChar char="•"/>
        <a:defRPr lang="sv-SE" sz="1600" kern="1200" dirty="0" smtClean="0">
          <a:solidFill>
            <a:srgbClr val="5A5A5A"/>
          </a:solidFill>
          <a:latin typeface="Acumin Pro"/>
          <a:ea typeface="+mn-ea"/>
          <a:cs typeface="Acumin Pro"/>
        </a:defRPr>
      </a:lvl3pPr>
      <a:lvl4pPr marL="1314450" indent="-182563" algn="l" defTabSz="457200" rtl="0" eaLnBrk="1" latinLnBrk="0" hangingPunct="1">
        <a:spcBef>
          <a:spcPct val="20000"/>
        </a:spcBef>
        <a:buFont typeface="Arial"/>
        <a:buChar char="–"/>
        <a:defRPr lang="sv-SE" sz="1400" kern="1200" dirty="0" smtClean="0">
          <a:solidFill>
            <a:srgbClr val="5A5A5A"/>
          </a:solidFill>
          <a:latin typeface="Acumin Pro"/>
          <a:ea typeface="+mn-ea"/>
          <a:cs typeface="Acumin Pro"/>
        </a:defRPr>
      </a:lvl4pPr>
      <a:lvl5pPr marL="1616075" indent="-120650" algn="l" defTabSz="457200" rtl="0" eaLnBrk="1" latinLnBrk="0" hangingPunct="1">
        <a:spcBef>
          <a:spcPct val="20000"/>
        </a:spcBef>
        <a:buFont typeface="Arial"/>
        <a:buChar char="•"/>
        <a:defRPr lang="sv-SE" sz="1400" kern="1200" dirty="0">
          <a:solidFill>
            <a:srgbClr val="5A5A5A"/>
          </a:solidFill>
          <a:latin typeface="Acumin Pro"/>
          <a:ea typeface="+mn-ea"/>
          <a:cs typeface="Acumin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29106" y="574547"/>
            <a:ext cx="6410285" cy="857250"/>
          </a:xfrm>
          <a:prstGeom prst="rect">
            <a:avLst/>
          </a:prstGeom>
        </p:spPr>
        <p:txBody>
          <a:bodyPr vert="horz" lIns="91440" tIns="45720" rIns="91440" bIns="45720" rtlCol="0" anchor="ctr">
            <a:normAutofit/>
          </a:bodyPr>
          <a:lstStyle/>
          <a:p>
            <a:r>
              <a:rPr lang="sv-SE" dirty="0"/>
              <a:t>RUBRIK OCH TEXT</a:t>
            </a:r>
          </a:p>
        </p:txBody>
      </p:sp>
      <p:sp>
        <p:nvSpPr>
          <p:cNvPr id="3" name="Platshållare för text 2"/>
          <p:cNvSpPr>
            <a:spLocks noGrp="1"/>
          </p:cNvSpPr>
          <p:nvPr>
            <p:ph type="body" idx="1"/>
          </p:nvPr>
        </p:nvSpPr>
        <p:spPr>
          <a:xfrm>
            <a:off x="929106" y="1431797"/>
            <a:ext cx="5783548" cy="218006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grpSp>
        <p:nvGrpSpPr>
          <p:cNvPr id="11" name="Grupp 10"/>
          <p:cNvGrpSpPr/>
          <p:nvPr/>
        </p:nvGrpSpPr>
        <p:grpSpPr>
          <a:xfrm>
            <a:off x="0" y="3790449"/>
            <a:ext cx="9144000" cy="1573920"/>
            <a:chOff x="0" y="3790449"/>
            <a:chExt cx="9144000" cy="1573920"/>
          </a:xfrm>
          <a:solidFill>
            <a:schemeClr val="accent1"/>
          </a:solidFill>
        </p:grpSpPr>
        <p:sp>
          <p:nvSpPr>
            <p:cNvPr id="12" name="Freeform 1"/>
            <p:cNvSpPr>
              <a:spLocks noChangeArrowheads="1"/>
            </p:cNvSpPr>
            <p:nvPr/>
          </p:nvSpPr>
          <p:spPr bwMode="auto">
            <a:xfrm>
              <a:off x="0" y="3790449"/>
              <a:ext cx="9144000" cy="1573920"/>
            </a:xfrm>
            <a:custGeom>
              <a:avLst/>
              <a:gdLst>
                <a:gd name="T0" fmla="*/ 0 w 28000"/>
                <a:gd name="T1" fmla="*/ 2995 h 4822"/>
                <a:gd name="T2" fmla="*/ 0 w 28000"/>
                <a:gd name="T3" fmla="*/ 2995 h 4822"/>
                <a:gd name="T4" fmla="*/ 0 w 28000"/>
                <a:gd name="T5" fmla="*/ 4154 h 4822"/>
                <a:gd name="T6" fmla="*/ 27999 w 28000"/>
                <a:gd name="T7" fmla="*/ 4154 h 4822"/>
                <a:gd name="T8" fmla="*/ 27999 w 28000"/>
                <a:gd name="T9" fmla="*/ 1815 h 4822"/>
                <a:gd name="T10" fmla="*/ 0 w 28000"/>
                <a:gd name="T11" fmla="*/ 2995 h 4822"/>
              </a:gdLst>
              <a:ahLst/>
              <a:cxnLst>
                <a:cxn ang="0">
                  <a:pos x="T0" y="T1"/>
                </a:cxn>
                <a:cxn ang="0">
                  <a:pos x="T2" y="T3"/>
                </a:cxn>
                <a:cxn ang="0">
                  <a:pos x="T4" y="T5"/>
                </a:cxn>
                <a:cxn ang="0">
                  <a:pos x="T6" y="T7"/>
                </a:cxn>
                <a:cxn ang="0">
                  <a:pos x="T8" y="T9"/>
                </a:cxn>
                <a:cxn ang="0">
                  <a:pos x="T10" y="T11"/>
                </a:cxn>
              </a:cxnLst>
              <a:rect l="0" t="0" r="r" b="b"/>
              <a:pathLst>
                <a:path w="28000" h="4822">
                  <a:moveTo>
                    <a:pt x="0" y="2995"/>
                  </a:moveTo>
                  <a:lnTo>
                    <a:pt x="0" y="2995"/>
                  </a:lnTo>
                  <a:cubicBezTo>
                    <a:pt x="0" y="4154"/>
                    <a:pt x="0" y="4154"/>
                    <a:pt x="0" y="4154"/>
                  </a:cubicBezTo>
                  <a:cubicBezTo>
                    <a:pt x="27999" y="4154"/>
                    <a:pt x="27999" y="4154"/>
                    <a:pt x="27999" y="4154"/>
                  </a:cubicBezTo>
                  <a:cubicBezTo>
                    <a:pt x="27999" y="1815"/>
                    <a:pt x="27999" y="1815"/>
                    <a:pt x="27999" y="1815"/>
                  </a:cubicBezTo>
                  <a:cubicBezTo>
                    <a:pt x="18593" y="0"/>
                    <a:pt x="9417" y="4821"/>
                    <a:pt x="0" y="2995"/>
                  </a:cubicBezTo>
                </a:path>
              </a:pathLst>
            </a:custGeom>
            <a:grpFill/>
            <a:ln>
              <a:noFill/>
            </a:ln>
            <a:effectLst/>
          </p:spPr>
          <p:txBody>
            <a:bodyPr wrap="none" anchor="ctr"/>
            <a:lstStyle/>
            <a:p>
              <a:endParaRPr lang="sv-SE"/>
            </a:p>
          </p:txBody>
        </p:sp>
        <p:pic>
          <p:nvPicPr>
            <p:cNvPr id="13" name="Bildobjekt 12" descr="Molndals_Stad_Logo_neg.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08043" y="4410519"/>
              <a:ext cx="539843" cy="556054"/>
            </a:xfrm>
            <a:prstGeom prst="rect">
              <a:avLst/>
            </a:prstGeom>
            <a:grpFill/>
          </p:spPr>
        </p:pic>
      </p:grpSp>
    </p:spTree>
    <p:extLst>
      <p:ext uri="{BB962C8B-B14F-4D97-AF65-F5344CB8AC3E}">
        <p14:creationId xmlns:p14="http://schemas.microsoft.com/office/powerpoint/2010/main" val="3992893133"/>
      </p:ext>
    </p:extLst>
  </p:cSld>
  <p:clrMap bg1="lt1" tx1="dk1" bg2="lt2" tx2="dk2" accent1="accent1" accent2="accent2" accent3="accent3" accent4="accent4" accent5="accent5" accent6="accent6" hlink="hlink" folHlink="folHlink"/>
  <p:sldLayoutIdLst>
    <p:sldLayoutId id="2147483670" r:id="rId1"/>
    <p:sldLayoutId id="2147483725" r:id="rId2"/>
    <p:sldLayoutId id="2147483671" r:id="rId3"/>
    <p:sldLayoutId id="2147483672" r:id="rId4"/>
    <p:sldLayoutId id="2147483673" r:id="rId5"/>
    <p:sldLayoutId id="2147483674" r:id="rId6"/>
  </p:sldLayoutIdLst>
  <p:txStyles>
    <p:titleStyle>
      <a:lvl1pPr algn="l" defTabSz="457200" rtl="0" eaLnBrk="1" latinLnBrk="0" hangingPunct="1">
        <a:spcBef>
          <a:spcPct val="0"/>
        </a:spcBef>
        <a:buNone/>
        <a:defRPr sz="4000" b="1" kern="1200" baseline="0">
          <a:solidFill>
            <a:srgbClr val="5A5A5A"/>
          </a:solidFill>
          <a:latin typeface="Acumin Pro Condensed"/>
          <a:ea typeface="+mj-ea"/>
          <a:cs typeface="Acumin Pro Condensed"/>
        </a:defRPr>
      </a:lvl1pPr>
    </p:titleStyle>
    <p:bodyStyle>
      <a:lvl1pPr marL="142875" indent="-142875" algn="l" defTabSz="457200" rtl="0" eaLnBrk="1" latinLnBrk="0" hangingPunct="1">
        <a:spcBef>
          <a:spcPct val="20000"/>
        </a:spcBef>
        <a:buFont typeface="Arial"/>
        <a:buChar char="•"/>
        <a:defRPr lang="sv-SE" sz="2000" kern="1200" dirty="0" smtClean="0">
          <a:solidFill>
            <a:srgbClr val="5A5A5A"/>
          </a:solidFill>
          <a:latin typeface="Acumin Pro"/>
          <a:ea typeface="+mn-ea"/>
          <a:cs typeface="Acumin Pro"/>
        </a:defRPr>
      </a:lvl1pPr>
      <a:lvl2pPr marL="598488" indent="-204788" algn="l" defTabSz="457200" rtl="0" eaLnBrk="1" latinLnBrk="0" hangingPunct="1">
        <a:spcBef>
          <a:spcPct val="20000"/>
        </a:spcBef>
        <a:buFont typeface="Arial"/>
        <a:buChar char="–"/>
        <a:defRPr lang="sv-SE" sz="1800" kern="1200" dirty="0" smtClean="0">
          <a:solidFill>
            <a:srgbClr val="5A5A5A"/>
          </a:solidFill>
          <a:latin typeface="Acumin Pro"/>
          <a:ea typeface="+mn-ea"/>
          <a:cs typeface="Acumin Pro"/>
        </a:defRPr>
      </a:lvl2pPr>
      <a:lvl3pPr marL="957263" indent="-122238" algn="l" defTabSz="457200" rtl="0" eaLnBrk="1" latinLnBrk="0" hangingPunct="1">
        <a:spcBef>
          <a:spcPct val="20000"/>
        </a:spcBef>
        <a:buFont typeface="Arial"/>
        <a:buChar char="•"/>
        <a:defRPr lang="sv-SE" sz="1600" kern="1200" dirty="0" smtClean="0">
          <a:solidFill>
            <a:srgbClr val="5A5A5A"/>
          </a:solidFill>
          <a:latin typeface="Acumin Pro"/>
          <a:ea typeface="+mn-ea"/>
          <a:cs typeface="Acumin Pro"/>
        </a:defRPr>
      </a:lvl3pPr>
      <a:lvl4pPr marL="1314450" indent="-182563" algn="l" defTabSz="457200" rtl="0" eaLnBrk="1" latinLnBrk="0" hangingPunct="1">
        <a:spcBef>
          <a:spcPct val="20000"/>
        </a:spcBef>
        <a:buFont typeface="Arial"/>
        <a:buChar char="–"/>
        <a:defRPr lang="sv-SE" sz="1400" kern="1200" dirty="0" smtClean="0">
          <a:solidFill>
            <a:srgbClr val="5A5A5A"/>
          </a:solidFill>
          <a:latin typeface="Acumin Pro"/>
          <a:ea typeface="+mn-ea"/>
          <a:cs typeface="Acumin Pro"/>
        </a:defRPr>
      </a:lvl4pPr>
      <a:lvl5pPr marL="1616075" indent="-120650" algn="l" defTabSz="457200" rtl="0" eaLnBrk="1" latinLnBrk="0" hangingPunct="1">
        <a:spcBef>
          <a:spcPct val="20000"/>
        </a:spcBef>
        <a:buFont typeface="Arial"/>
        <a:buChar char="•"/>
        <a:defRPr lang="sv-SE" sz="1400" kern="1200" dirty="0">
          <a:solidFill>
            <a:srgbClr val="5A5A5A"/>
          </a:solidFill>
          <a:latin typeface="Acumin Pro"/>
          <a:ea typeface="+mn-ea"/>
          <a:cs typeface="Acumin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29106" y="574547"/>
            <a:ext cx="6410285" cy="857250"/>
          </a:xfrm>
          <a:prstGeom prst="rect">
            <a:avLst/>
          </a:prstGeom>
        </p:spPr>
        <p:txBody>
          <a:bodyPr vert="horz" lIns="91440" tIns="45720" rIns="91440" bIns="45720" rtlCol="0" anchor="ctr">
            <a:normAutofit/>
          </a:bodyPr>
          <a:lstStyle/>
          <a:p>
            <a:r>
              <a:rPr lang="sv-SE" dirty="0"/>
              <a:t>RUBRIK OCH TEXT</a:t>
            </a:r>
          </a:p>
        </p:txBody>
      </p:sp>
      <p:sp>
        <p:nvSpPr>
          <p:cNvPr id="3" name="Platshållare för text 2"/>
          <p:cNvSpPr>
            <a:spLocks noGrp="1"/>
          </p:cNvSpPr>
          <p:nvPr>
            <p:ph type="body" idx="1"/>
          </p:nvPr>
        </p:nvSpPr>
        <p:spPr>
          <a:xfrm>
            <a:off x="929106" y="1431797"/>
            <a:ext cx="5783548" cy="218006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grpSp>
        <p:nvGrpSpPr>
          <p:cNvPr id="11" name="Grupp 10"/>
          <p:cNvGrpSpPr/>
          <p:nvPr/>
        </p:nvGrpSpPr>
        <p:grpSpPr>
          <a:xfrm>
            <a:off x="0" y="3790449"/>
            <a:ext cx="9144000" cy="1573920"/>
            <a:chOff x="0" y="3790449"/>
            <a:chExt cx="9144000" cy="1573920"/>
          </a:xfrm>
          <a:solidFill>
            <a:schemeClr val="accent4"/>
          </a:solidFill>
        </p:grpSpPr>
        <p:sp>
          <p:nvSpPr>
            <p:cNvPr id="12" name="Freeform 1"/>
            <p:cNvSpPr>
              <a:spLocks noChangeArrowheads="1"/>
            </p:cNvSpPr>
            <p:nvPr/>
          </p:nvSpPr>
          <p:spPr bwMode="auto">
            <a:xfrm>
              <a:off x="0" y="3790449"/>
              <a:ext cx="9144000" cy="1573920"/>
            </a:xfrm>
            <a:custGeom>
              <a:avLst/>
              <a:gdLst>
                <a:gd name="T0" fmla="*/ 0 w 28000"/>
                <a:gd name="T1" fmla="*/ 2995 h 4822"/>
                <a:gd name="T2" fmla="*/ 0 w 28000"/>
                <a:gd name="T3" fmla="*/ 2995 h 4822"/>
                <a:gd name="T4" fmla="*/ 0 w 28000"/>
                <a:gd name="T5" fmla="*/ 4154 h 4822"/>
                <a:gd name="T6" fmla="*/ 27999 w 28000"/>
                <a:gd name="T7" fmla="*/ 4154 h 4822"/>
                <a:gd name="T8" fmla="*/ 27999 w 28000"/>
                <a:gd name="T9" fmla="*/ 1815 h 4822"/>
                <a:gd name="T10" fmla="*/ 0 w 28000"/>
                <a:gd name="T11" fmla="*/ 2995 h 4822"/>
              </a:gdLst>
              <a:ahLst/>
              <a:cxnLst>
                <a:cxn ang="0">
                  <a:pos x="T0" y="T1"/>
                </a:cxn>
                <a:cxn ang="0">
                  <a:pos x="T2" y="T3"/>
                </a:cxn>
                <a:cxn ang="0">
                  <a:pos x="T4" y="T5"/>
                </a:cxn>
                <a:cxn ang="0">
                  <a:pos x="T6" y="T7"/>
                </a:cxn>
                <a:cxn ang="0">
                  <a:pos x="T8" y="T9"/>
                </a:cxn>
                <a:cxn ang="0">
                  <a:pos x="T10" y="T11"/>
                </a:cxn>
              </a:cxnLst>
              <a:rect l="0" t="0" r="r" b="b"/>
              <a:pathLst>
                <a:path w="28000" h="4822">
                  <a:moveTo>
                    <a:pt x="0" y="2995"/>
                  </a:moveTo>
                  <a:lnTo>
                    <a:pt x="0" y="2995"/>
                  </a:lnTo>
                  <a:cubicBezTo>
                    <a:pt x="0" y="4154"/>
                    <a:pt x="0" y="4154"/>
                    <a:pt x="0" y="4154"/>
                  </a:cubicBezTo>
                  <a:cubicBezTo>
                    <a:pt x="27999" y="4154"/>
                    <a:pt x="27999" y="4154"/>
                    <a:pt x="27999" y="4154"/>
                  </a:cubicBezTo>
                  <a:cubicBezTo>
                    <a:pt x="27999" y="1815"/>
                    <a:pt x="27999" y="1815"/>
                    <a:pt x="27999" y="1815"/>
                  </a:cubicBezTo>
                  <a:cubicBezTo>
                    <a:pt x="18593" y="0"/>
                    <a:pt x="9417" y="4821"/>
                    <a:pt x="0" y="2995"/>
                  </a:cubicBezTo>
                </a:path>
              </a:pathLst>
            </a:custGeom>
            <a:grpFill/>
            <a:ln>
              <a:noFill/>
            </a:ln>
            <a:effectLst/>
          </p:spPr>
          <p:txBody>
            <a:bodyPr wrap="none" anchor="ctr"/>
            <a:lstStyle/>
            <a:p>
              <a:endParaRPr lang="sv-SE"/>
            </a:p>
          </p:txBody>
        </p:sp>
        <p:pic>
          <p:nvPicPr>
            <p:cNvPr id="13" name="Bildobjekt 12" descr="Molndals_Stad_Logo_neg.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08043" y="4410519"/>
              <a:ext cx="539843" cy="556054"/>
            </a:xfrm>
            <a:prstGeom prst="rect">
              <a:avLst/>
            </a:prstGeom>
            <a:grpFill/>
          </p:spPr>
        </p:pic>
      </p:grpSp>
    </p:spTree>
    <p:extLst>
      <p:ext uri="{BB962C8B-B14F-4D97-AF65-F5344CB8AC3E}">
        <p14:creationId xmlns:p14="http://schemas.microsoft.com/office/powerpoint/2010/main" val="3377536360"/>
      </p:ext>
    </p:extLst>
  </p:cSld>
  <p:clrMap bg1="lt1" tx1="dk1" bg2="lt2" tx2="dk2" accent1="accent1" accent2="accent2" accent3="accent3" accent4="accent4" accent5="accent5" accent6="accent6" hlink="hlink" folHlink="folHlink"/>
  <p:sldLayoutIdLst>
    <p:sldLayoutId id="2147483702" r:id="rId1"/>
    <p:sldLayoutId id="2147483727" r:id="rId2"/>
    <p:sldLayoutId id="2147483703" r:id="rId3"/>
    <p:sldLayoutId id="2147483704" r:id="rId4"/>
    <p:sldLayoutId id="2147483705" r:id="rId5"/>
    <p:sldLayoutId id="2147483706" r:id="rId6"/>
  </p:sldLayoutIdLst>
  <p:txStyles>
    <p:titleStyle>
      <a:lvl1pPr algn="l" defTabSz="457200" rtl="0" eaLnBrk="1" latinLnBrk="0" hangingPunct="1">
        <a:spcBef>
          <a:spcPct val="0"/>
        </a:spcBef>
        <a:buNone/>
        <a:defRPr sz="4000" b="1" kern="1200" baseline="0">
          <a:solidFill>
            <a:srgbClr val="5A5A5A"/>
          </a:solidFill>
          <a:latin typeface="Acumin Pro Condensed"/>
          <a:ea typeface="+mj-ea"/>
          <a:cs typeface="Acumin Pro Condensed"/>
        </a:defRPr>
      </a:lvl1pPr>
    </p:titleStyle>
    <p:bodyStyle>
      <a:lvl1pPr marL="142875" indent="-142875" algn="l" defTabSz="457200" rtl="0" eaLnBrk="1" latinLnBrk="0" hangingPunct="1">
        <a:spcBef>
          <a:spcPct val="20000"/>
        </a:spcBef>
        <a:buFont typeface="Arial"/>
        <a:buChar char="•"/>
        <a:defRPr lang="sv-SE" sz="2000" kern="1200" dirty="0" smtClean="0">
          <a:solidFill>
            <a:srgbClr val="5A5A5A"/>
          </a:solidFill>
          <a:latin typeface="Acumin Pro"/>
          <a:ea typeface="+mn-ea"/>
          <a:cs typeface="Acumin Pro"/>
        </a:defRPr>
      </a:lvl1pPr>
      <a:lvl2pPr marL="598488" indent="-204788" algn="l" defTabSz="457200" rtl="0" eaLnBrk="1" latinLnBrk="0" hangingPunct="1">
        <a:spcBef>
          <a:spcPct val="20000"/>
        </a:spcBef>
        <a:buFont typeface="Arial"/>
        <a:buChar char="–"/>
        <a:defRPr lang="sv-SE" sz="1800" kern="1200" dirty="0" smtClean="0">
          <a:solidFill>
            <a:srgbClr val="5A5A5A"/>
          </a:solidFill>
          <a:latin typeface="Acumin Pro"/>
          <a:ea typeface="+mn-ea"/>
          <a:cs typeface="Acumin Pro"/>
        </a:defRPr>
      </a:lvl2pPr>
      <a:lvl3pPr marL="957263" indent="-122238" algn="l" defTabSz="457200" rtl="0" eaLnBrk="1" latinLnBrk="0" hangingPunct="1">
        <a:spcBef>
          <a:spcPct val="20000"/>
        </a:spcBef>
        <a:buFont typeface="Arial"/>
        <a:buChar char="•"/>
        <a:defRPr lang="sv-SE" sz="1600" kern="1200" dirty="0" smtClean="0">
          <a:solidFill>
            <a:srgbClr val="5A5A5A"/>
          </a:solidFill>
          <a:latin typeface="Acumin Pro"/>
          <a:ea typeface="+mn-ea"/>
          <a:cs typeface="Acumin Pro"/>
        </a:defRPr>
      </a:lvl3pPr>
      <a:lvl4pPr marL="1314450" indent="-182563" algn="l" defTabSz="457200" rtl="0" eaLnBrk="1" latinLnBrk="0" hangingPunct="1">
        <a:spcBef>
          <a:spcPct val="20000"/>
        </a:spcBef>
        <a:buFont typeface="Arial"/>
        <a:buChar char="–"/>
        <a:defRPr lang="sv-SE" sz="1400" kern="1200" dirty="0" smtClean="0">
          <a:solidFill>
            <a:srgbClr val="5A5A5A"/>
          </a:solidFill>
          <a:latin typeface="Acumin Pro"/>
          <a:ea typeface="+mn-ea"/>
          <a:cs typeface="Acumin Pro"/>
        </a:defRPr>
      </a:lvl4pPr>
      <a:lvl5pPr marL="1616075" indent="-120650" algn="l" defTabSz="457200" rtl="0" eaLnBrk="1" latinLnBrk="0" hangingPunct="1">
        <a:spcBef>
          <a:spcPct val="20000"/>
        </a:spcBef>
        <a:buFont typeface="Arial"/>
        <a:buChar char="•"/>
        <a:defRPr lang="sv-SE" sz="1400" kern="1200" dirty="0">
          <a:solidFill>
            <a:srgbClr val="5A5A5A"/>
          </a:solidFill>
          <a:latin typeface="Acumin Pro"/>
          <a:ea typeface="+mn-ea"/>
          <a:cs typeface="Acumin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29106" y="574547"/>
            <a:ext cx="6410285" cy="857250"/>
          </a:xfrm>
          <a:prstGeom prst="rect">
            <a:avLst/>
          </a:prstGeom>
        </p:spPr>
        <p:txBody>
          <a:bodyPr vert="horz" lIns="91440" tIns="45720" rIns="91440" bIns="45720" rtlCol="0" anchor="ctr">
            <a:normAutofit/>
          </a:bodyPr>
          <a:lstStyle/>
          <a:p>
            <a:r>
              <a:rPr lang="sv-SE" dirty="0"/>
              <a:t>RUBRIK OCH TEXT</a:t>
            </a:r>
          </a:p>
        </p:txBody>
      </p:sp>
      <p:sp>
        <p:nvSpPr>
          <p:cNvPr id="3" name="Platshållare för text 2"/>
          <p:cNvSpPr>
            <a:spLocks noGrp="1"/>
          </p:cNvSpPr>
          <p:nvPr>
            <p:ph type="body" idx="1"/>
          </p:nvPr>
        </p:nvSpPr>
        <p:spPr>
          <a:xfrm>
            <a:off x="929106" y="1431797"/>
            <a:ext cx="5783548" cy="218006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grpSp>
        <p:nvGrpSpPr>
          <p:cNvPr id="11" name="Grupp 10"/>
          <p:cNvGrpSpPr/>
          <p:nvPr/>
        </p:nvGrpSpPr>
        <p:grpSpPr>
          <a:xfrm>
            <a:off x="0" y="3790449"/>
            <a:ext cx="9144000" cy="1573920"/>
            <a:chOff x="0" y="3790449"/>
            <a:chExt cx="9144000" cy="1573920"/>
          </a:xfrm>
          <a:solidFill>
            <a:schemeClr val="accent6"/>
          </a:solidFill>
        </p:grpSpPr>
        <p:sp>
          <p:nvSpPr>
            <p:cNvPr id="12" name="Freeform 1"/>
            <p:cNvSpPr>
              <a:spLocks noChangeArrowheads="1"/>
            </p:cNvSpPr>
            <p:nvPr/>
          </p:nvSpPr>
          <p:spPr bwMode="auto">
            <a:xfrm>
              <a:off x="0" y="3790449"/>
              <a:ext cx="9144000" cy="1573920"/>
            </a:xfrm>
            <a:custGeom>
              <a:avLst/>
              <a:gdLst>
                <a:gd name="T0" fmla="*/ 0 w 28000"/>
                <a:gd name="T1" fmla="*/ 2995 h 4822"/>
                <a:gd name="T2" fmla="*/ 0 w 28000"/>
                <a:gd name="T3" fmla="*/ 2995 h 4822"/>
                <a:gd name="T4" fmla="*/ 0 w 28000"/>
                <a:gd name="T5" fmla="*/ 4154 h 4822"/>
                <a:gd name="T6" fmla="*/ 27999 w 28000"/>
                <a:gd name="T7" fmla="*/ 4154 h 4822"/>
                <a:gd name="T8" fmla="*/ 27999 w 28000"/>
                <a:gd name="T9" fmla="*/ 1815 h 4822"/>
                <a:gd name="T10" fmla="*/ 0 w 28000"/>
                <a:gd name="T11" fmla="*/ 2995 h 4822"/>
              </a:gdLst>
              <a:ahLst/>
              <a:cxnLst>
                <a:cxn ang="0">
                  <a:pos x="T0" y="T1"/>
                </a:cxn>
                <a:cxn ang="0">
                  <a:pos x="T2" y="T3"/>
                </a:cxn>
                <a:cxn ang="0">
                  <a:pos x="T4" y="T5"/>
                </a:cxn>
                <a:cxn ang="0">
                  <a:pos x="T6" y="T7"/>
                </a:cxn>
                <a:cxn ang="0">
                  <a:pos x="T8" y="T9"/>
                </a:cxn>
                <a:cxn ang="0">
                  <a:pos x="T10" y="T11"/>
                </a:cxn>
              </a:cxnLst>
              <a:rect l="0" t="0" r="r" b="b"/>
              <a:pathLst>
                <a:path w="28000" h="4822">
                  <a:moveTo>
                    <a:pt x="0" y="2995"/>
                  </a:moveTo>
                  <a:lnTo>
                    <a:pt x="0" y="2995"/>
                  </a:lnTo>
                  <a:cubicBezTo>
                    <a:pt x="0" y="4154"/>
                    <a:pt x="0" y="4154"/>
                    <a:pt x="0" y="4154"/>
                  </a:cubicBezTo>
                  <a:cubicBezTo>
                    <a:pt x="27999" y="4154"/>
                    <a:pt x="27999" y="4154"/>
                    <a:pt x="27999" y="4154"/>
                  </a:cubicBezTo>
                  <a:cubicBezTo>
                    <a:pt x="27999" y="1815"/>
                    <a:pt x="27999" y="1815"/>
                    <a:pt x="27999" y="1815"/>
                  </a:cubicBezTo>
                  <a:cubicBezTo>
                    <a:pt x="18593" y="0"/>
                    <a:pt x="9417" y="4821"/>
                    <a:pt x="0" y="2995"/>
                  </a:cubicBezTo>
                </a:path>
              </a:pathLst>
            </a:custGeom>
            <a:grpFill/>
            <a:ln>
              <a:noFill/>
            </a:ln>
            <a:effectLst/>
          </p:spPr>
          <p:txBody>
            <a:bodyPr wrap="none" anchor="ctr"/>
            <a:lstStyle/>
            <a:p>
              <a:endParaRPr lang="sv-SE"/>
            </a:p>
          </p:txBody>
        </p:sp>
        <p:pic>
          <p:nvPicPr>
            <p:cNvPr id="13" name="Bildobjekt 12" descr="Molndals_Stad_Logo_neg.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08043" y="4410519"/>
              <a:ext cx="539843" cy="556054"/>
            </a:xfrm>
            <a:prstGeom prst="rect">
              <a:avLst/>
            </a:prstGeom>
            <a:grpFill/>
          </p:spPr>
        </p:pic>
      </p:grpSp>
    </p:spTree>
    <p:extLst>
      <p:ext uri="{BB962C8B-B14F-4D97-AF65-F5344CB8AC3E}">
        <p14:creationId xmlns:p14="http://schemas.microsoft.com/office/powerpoint/2010/main" val="512110748"/>
      </p:ext>
    </p:extLst>
  </p:cSld>
  <p:clrMap bg1="lt1" tx1="dk1" bg2="lt2" tx2="dk2" accent1="accent1" accent2="accent2" accent3="accent3" accent4="accent4" accent5="accent5" accent6="accent6" hlink="hlink" folHlink="folHlink"/>
  <p:sldLayoutIdLst>
    <p:sldLayoutId id="2147483714" r:id="rId1"/>
    <p:sldLayoutId id="2147483729" r:id="rId2"/>
    <p:sldLayoutId id="2147483715" r:id="rId3"/>
    <p:sldLayoutId id="2147483716" r:id="rId4"/>
    <p:sldLayoutId id="2147483717" r:id="rId5"/>
    <p:sldLayoutId id="2147483718" r:id="rId6"/>
  </p:sldLayoutIdLst>
  <p:txStyles>
    <p:titleStyle>
      <a:lvl1pPr algn="l" defTabSz="457200" rtl="0" eaLnBrk="1" latinLnBrk="0" hangingPunct="1">
        <a:spcBef>
          <a:spcPct val="0"/>
        </a:spcBef>
        <a:buNone/>
        <a:defRPr sz="4000" b="1" kern="1200" baseline="0">
          <a:solidFill>
            <a:srgbClr val="5A5A5A"/>
          </a:solidFill>
          <a:latin typeface="Acumin Pro Condensed"/>
          <a:ea typeface="+mj-ea"/>
          <a:cs typeface="Acumin Pro Condensed"/>
        </a:defRPr>
      </a:lvl1pPr>
    </p:titleStyle>
    <p:bodyStyle>
      <a:lvl1pPr marL="142875" indent="-142875" algn="l" defTabSz="457200" rtl="0" eaLnBrk="1" latinLnBrk="0" hangingPunct="1">
        <a:spcBef>
          <a:spcPct val="20000"/>
        </a:spcBef>
        <a:buFont typeface="Arial"/>
        <a:buChar char="•"/>
        <a:defRPr lang="sv-SE" sz="2000" kern="1200" dirty="0" smtClean="0">
          <a:solidFill>
            <a:srgbClr val="5A5A5A"/>
          </a:solidFill>
          <a:latin typeface="Acumin Pro"/>
          <a:ea typeface="+mn-ea"/>
          <a:cs typeface="Acumin Pro"/>
        </a:defRPr>
      </a:lvl1pPr>
      <a:lvl2pPr marL="598488" indent="-204788" algn="l" defTabSz="457200" rtl="0" eaLnBrk="1" latinLnBrk="0" hangingPunct="1">
        <a:spcBef>
          <a:spcPct val="20000"/>
        </a:spcBef>
        <a:buFont typeface="Arial"/>
        <a:buChar char="–"/>
        <a:defRPr lang="sv-SE" sz="1800" kern="1200" dirty="0" smtClean="0">
          <a:solidFill>
            <a:srgbClr val="5A5A5A"/>
          </a:solidFill>
          <a:latin typeface="Acumin Pro"/>
          <a:ea typeface="+mn-ea"/>
          <a:cs typeface="Acumin Pro"/>
        </a:defRPr>
      </a:lvl2pPr>
      <a:lvl3pPr marL="957263" indent="-122238" algn="l" defTabSz="457200" rtl="0" eaLnBrk="1" latinLnBrk="0" hangingPunct="1">
        <a:spcBef>
          <a:spcPct val="20000"/>
        </a:spcBef>
        <a:buFont typeface="Arial"/>
        <a:buChar char="•"/>
        <a:defRPr lang="sv-SE" sz="1600" kern="1200" dirty="0" smtClean="0">
          <a:solidFill>
            <a:srgbClr val="5A5A5A"/>
          </a:solidFill>
          <a:latin typeface="Acumin Pro"/>
          <a:ea typeface="+mn-ea"/>
          <a:cs typeface="Acumin Pro"/>
        </a:defRPr>
      </a:lvl3pPr>
      <a:lvl4pPr marL="1314450" indent="-182563" algn="l" defTabSz="457200" rtl="0" eaLnBrk="1" latinLnBrk="0" hangingPunct="1">
        <a:spcBef>
          <a:spcPct val="20000"/>
        </a:spcBef>
        <a:buFont typeface="Arial"/>
        <a:buChar char="–"/>
        <a:defRPr lang="sv-SE" sz="1400" kern="1200" dirty="0" smtClean="0">
          <a:solidFill>
            <a:srgbClr val="5A5A5A"/>
          </a:solidFill>
          <a:latin typeface="Acumin Pro"/>
          <a:ea typeface="+mn-ea"/>
          <a:cs typeface="Acumin Pro"/>
        </a:defRPr>
      </a:lvl4pPr>
      <a:lvl5pPr marL="1616075" indent="-120650" algn="l" defTabSz="457200" rtl="0" eaLnBrk="1" latinLnBrk="0" hangingPunct="1">
        <a:spcBef>
          <a:spcPct val="20000"/>
        </a:spcBef>
        <a:buFont typeface="Arial"/>
        <a:buChar char="•"/>
        <a:defRPr lang="sv-SE" sz="1400" kern="1200" dirty="0">
          <a:solidFill>
            <a:srgbClr val="5A5A5A"/>
          </a:solidFill>
          <a:latin typeface="Acumin Pro"/>
          <a:ea typeface="+mn-ea"/>
          <a:cs typeface="Acumin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29106" y="574547"/>
            <a:ext cx="6410285" cy="857250"/>
          </a:xfrm>
          <a:prstGeom prst="rect">
            <a:avLst/>
          </a:prstGeom>
        </p:spPr>
        <p:txBody>
          <a:bodyPr vert="horz" lIns="91440" tIns="45720" rIns="91440" bIns="45720" rtlCol="0" anchor="ctr">
            <a:normAutofit/>
          </a:bodyPr>
          <a:lstStyle/>
          <a:p>
            <a:r>
              <a:rPr lang="sv-SE" dirty="0"/>
              <a:t>RUBRIK OCH TEXT</a:t>
            </a:r>
          </a:p>
        </p:txBody>
      </p:sp>
      <p:sp>
        <p:nvSpPr>
          <p:cNvPr id="3" name="Platshållare för text 2"/>
          <p:cNvSpPr>
            <a:spLocks noGrp="1"/>
          </p:cNvSpPr>
          <p:nvPr>
            <p:ph type="body" idx="1"/>
          </p:nvPr>
        </p:nvSpPr>
        <p:spPr>
          <a:xfrm>
            <a:off x="929106" y="1431797"/>
            <a:ext cx="5783548" cy="218006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grpSp>
        <p:nvGrpSpPr>
          <p:cNvPr id="11" name="Grupp 10"/>
          <p:cNvGrpSpPr/>
          <p:nvPr/>
        </p:nvGrpSpPr>
        <p:grpSpPr>
          <a:xfrm>
            <a:off x="0" y="3790449"/>
            <a:ext cx="9144000" cy="1573920"/>
            <a:chOff x="0" y="3790449"/>
            <a:chExt cx="9144000" cy="1573920"/>
          </a:xfrm>
          <a:solidFill>
            <a:schemeClr val="accent2"/>
          </a:solidFill>
        </p:grpSpPr>
        <p:sp>
          <p:nvSpPr>
            <p:cNvPr id="12" name="Freeform 1"/>
            <p:cNvSpPr>
              <a:spLocks noChangeArrowheads="1"/>
            </p:cNvSpPr>
            <p:nvPr/>
          </p:nvSpPr>
          <p:spPr bwMode="auto">
            <a:xfrm>
              <a:off x="0" y="3790449"/>
              <a:ext cx="9144000" cy="1573920"/>
            </a:xfrm>
            <a:custGeom>
              <a:avLst/>
              <a:gdLst>
                <a:gd name="T0" fmla="*/ 0 w 28000"/>
                <a:gd name="T1" fmla="*/ 2995 h 4822"/>
                <a:gd name="T2" fmla="*/ 0 w 28000"/>
                <a:gd name="T3" fmla="*/ 2995 h 4822"/>
                <a:gd name="T4" fmla="*/ 0 w 28000"/>
                <a:gd name="T5" fmla="*/ 4154 h 4822"/>
                <a:gd name="T6" fmla="*/ 27999 w 28000"/>
                <a:gd name="T7" fmla="*/ 4154 h 4822"/>
                <a:gd name="T8" fmla="*/ 27999 w 28000"/>
                <a:gd name="T9" fmla="*/ 1815 h 4822"/>
                <a:gd name="T10" fmla="*/ 0 w 28000"/>
                <a:gd name="T11" fmla="*/ 2995 h 4822"/>
              </a:gdLst>
              <a:ahLst/>
              <a:cxnLst>
                <a:cxn ang="0">
                  <a:pos x="T0" y="T1"/>
                </a:cxn>
                <a:cxn ang="0">
                  <a:pos x="T2" y="T3"/>
                </a:cxn>
                <a:cxn ang="0">
                  <a:pos x="T4" y="T5"/>
                </a:cxn>
                <a:cxn ang="0">
                  <a:pos x="T6" y="T7"/>
                </a:cxn>
                <a:cxn ang="0">
                  <a:pos x="T8" y="T9"/>
                </a:cxn>
                <a:cxn ang="0">
                  <a:pos x="T10" y="T11"/>
                </a:cxn>
              </a:cxnLst>
              <a:rect l="0" t="0" r="r" b="b"/>
              <a:pathLst>
                <a:path w="28000" h="4822">
                  <a:moveTo>
                    <a:pt x="0" y="2995"/>
                  </a:moveTo>
                  <a:lnTo>
                    <a:pt x="0" y="2995"/>
                  </a:lnTo>
                  <a:cubicBezTo>
                    <a:pt x="0" y="4154"/>
                    <a:pt x="0" y="4154"/>
                    <a:pt x="0" y="4154"/>
                  </a:cubicBezTo>
                  <a:cubicBezTo>
                    <a:pt x="27999" y="4154"/>
                    <a:pt x="27999" y="4154"/>
                    <a:pt x="27999" y="4154"/>
                  </a:cubicBezTo>
                  <a:cubicBezTo>
                    <a:pt x="27999" y="1815"/>
                    <a:pt x="27999" y="1815"/>
                    <a:pt x="27999" y="1815"/>
                  </a:cubicBezTo>
                  <a:cubicBezTo>
                    <a:pt x="18593" y="0"/>
                    <a:pt x="9417" y="4821"/>
                    <a:pt x="0" y="2995"/>
                  </a:cubicBezTo>
                </a:path>
              </a:pathLst>
            </a:custGeom>
            <a:grpFill/>
            <a:ln>
              <a:noFill/>
            </a:ln>
            <a:effectLst/>
          </p:spPr>
          <p:txBody>
            <a:bodyPr wrap="none" anchor="ctr"/>
            <a:lstStyle/>
            <a:p>
              <a:endParaRPr lang="sv-SE"/>
            </a:p>
          </p:txBody>
        </p:sp>
        <p:pic>
          <p:nvPicPr>
            <p:cNvPr id="13" name="Bildobjekt 12" descr="Molndals_Stad_Logo_neg.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08043" y="4410519"/>
              <a:ext cx="539843" cy="556054"/>
            </a:xfrm>
            <a:prstGeom prst="rect">
              <a:avLst/>
            </a:prstGeom>
            <a:grpFill/>
          </p:spPr>
        </p:pic>
      </p:grpSp>
    </p:spTree>
    <p:extLst>
      <p:ext uri="{BB962C8B-B14F-4D97-AF65-F5344CB8AC3E}">
        <p14:creationId xmlns:p14="http://schemas.microsoft.com/office/powerpoint/2010/main" val="871064324"/>
      </p:ext>
    </p:extLst>
  </p:cSld>
  <p:clrMap bg1="lt1" tx1="dk1" bg2="lt2" tx2="dk2" accent1="accent1" accent2="accent2" accent3="accent3" accent4="accent4" accent5="accent5" accent6="accent6" hlink="hlink" folHlink="folHlink"/>
  <p:sldLayoutIdLst>
    <p:sldLayoutId id="2147483690" r:id="rId1"/>
    <p:sldLayoutId id="2147483726" r:id="rId2"/>
    <p:sldLayoutId id="2147483691" r:id="rId3"/>
    <p:sldLayoutId id="2147483692" r:id="rId4"/>
    <p:sldLayoutId id="2147483693" r:id="rId5"/>
    <p:sldLayoutId id="2147483694" r:id="rId6"/>
  </p:sldLayoutIdLst>
  <p:txStyles>
    <p:titleStyle>
      <a:lvl1pPr algn="l" defTabSz="457200" rtl="0" eaLnBrk="1" latinLnBrk="0" hangingPunct="1">
        <a:spcBef>
          <a:spcPct val="0"/>
        </a:spcBef>
        <a:buNone/>
        <a:defRPr sz="4000" b="1" kern="1200" baseline="0">
          <a:solidFill>
            <a:srgbClr val="5A5A5A"/>
          </a:solidFill>
          <a:latin typeface="Acumin Pro Condensed"/>
          <a:ea typeface="+mj-ea"/>
          <a:cs typeface="Acumin Pro Condensed"/>
        </a:defRPr>
      </a:lvl1pPr>
    </p:titleStyle>
    <p:bodyStyle>
      <a:lvl1pPr marL="142875" indent="-142875" algn="l" defTabSz="457200" rtl="0" eaLnBrk="1" latinLnBrk="0" hangingPunct="1">
        <a:spcBef>
          <a:spcPct val="20000"/>
        </a:spcBef>
        <a:buFont typeface="Arial"/>
        <a:buChar char="•"/>
        <a:defRPr lang="sv-SE" sz="2000" kern="1200" dirty="0" smtClean="0">
          <a:solidFill>
            <a:srgbClr val="5A5A5A"/>
          </a:solidFill>
          <a:latin typeface="Acumin Pro"/>
          <a:ea typeface="+mn-ea"/>
          <a:cs typeface="Acumin Pro"/>
        </a:defRPr>
      </a:lvl1pPr>
      <a:lvl2pPr marL="598488" indent="-204788" algn="l" defTabSz="457200" rtl="0" eaLnBrk="1" latinLnBrk="0" hangingPunct="1">
        <a:spcBef>
          <a:spcPct val="20000"/>
        </a:spcBef>
        <a:buFont typeface="Arial"/>
        <a:buChar char="–"/>
        <a:defRPr lang="sv-SE" sz="1800" kern="1200" dirty="0" smtClean="0">
          <a:solidFill>
            <a:srgbClr val="5A5A5A"/>
          </a:solidFill>
          <a:latin typeface="Acumin Pro"/>
          <a:ea typeface="+mn-ea"/>
          <a:cs typeface="Acumin Pro"/>
        </a:defRPr>
      </a:lvl2pPr>
      <a:lvl3pPr marL="957263" indent="-122238" algn="l" defTabSz="457200" rtl="0" eaLnBrk="1" latinLnBrk="0" hangingPunct="1">
        <a:spcBef>
          <a:spcPct val="20000"/>
        </a:spcBef>
        <a:buFont typeface="Arial"/>
        <a:buChar char="•"/>
        <a:defRPr lang="sv-SE" sz="1600" kern="1200" dirty="0" smtClean="0">
          <a:solidFill>
            <a:srgbClr val="5A5A5A"/>
          </a:solidFill>
          <a:latin typeface="Acumin Pro"/>
          <a:ea typeface="+mn-ea"/>
          <a:cs typeface="Acumin Pro"/>
        </a:defRPr>
      </a:lvl3pPr>
      <a:lvl4pPr marL="1314450" indent="-182563" algn="l" defTabSz="457200" rtl="0" eaLnBrk="1" latinLnBrk="0" hangingPunct="1">
        <a:spcBef>
          <a:spcPct val="20000"/>
        </a:spcBef>
        <a:buFont typeface="Arial"/>
        <a:buChar char="–"/>
        <a:defRPr lang="sv-SE" sz="1400" kern="1200" dirty="0" smtClean="0">
          <a:solidFill>
            <a:srgbClr val="5A5A5A"/>
          </a:solidFill>
          <a:latin typeface="Acumin Pro"/>
          <a:ea typeface="+mn-ea"/>
          <a:cs typeface="Acumin Pro"/>
        </a:defRPr>
      </a:lvl4pPr>
      <a:lvl5pPr marL="1616075" indent="-120650" algn="l" defTabSz="457200" rtl="0" eaLnBrk="1" latinLnBrk="0" hangingPunct="1">
        <a:spcBef>
          <a:spcPct val="20000"/>
        </a:spcBef>
        <a:buFont typeface="Arial"/>
        <a:buChar char="•"/>
        <a:defRPr lang="sv-SE" sz="1400" kern="1200" dirty="0">
          <a:solidFill>
            <a:srgbClr val="5A5A5A"/>
          </a:solidFill>
          <a:latin typeface="Acumin Pro"/>
          <a:ea typeface="+mn-ea"/>
          <a:cs typeface="Acumin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29106" y="574547"/>
            <a:ext cx="6410285" cy="857250"/>
          </a:xfrm>
          <a:prstGeom prst="rect">
            <a:avLst/>
          </a:prstGeom>
        </p:spPr>
        <p:txBody>
          <a:bodyPr vert="horz" lIns="91440" tIns="45720" rIns="91440" bIns="45720" rtlCol="0" anchor="ctr">
            <a:normAutofit/>
          </a:bodyPr>
          <a:lstStyle/>
          <a:p>
            <a:r>
              <a:rPr lang="sv-SE" dirty="0"/>
              <a:t>RUBRIK OCH TEXT</a:t>
            </a:r>
          </a:p>
        </p:txBody>
      </p:sp>
      <p:sp>
        <p:nvSpPr>
          <p:cNvPr id="3" name="Platshållare för text 2"/>
          <p:cNvSpPr>
            <a:spLocks noGrp="1"/>
          </p:cNvSpPr>
          <p:nvPr>
            <p:ph type="body" idx="1"/>
          </p:nvPr>
        </p:nvSpPr>
        <p:spPr>
          <a:xfrm>
            <a:off x="929106" y="1431797"/>
            <a:ext cx="5783548" cy="218006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grpSp>
        <p:nvGrpSpPr>
          <p:cNvPr id="11" name="Grupp 10"/>
          <p:cNvGrpSpPr/>
          <p:nvPr/>
        </p:nvGrpSpPr>
        <p:grpSpPr>
          <a:xfrm>
            <a:off x="0" y="3790449"/>
            <a:ext cx="9144000" cy="1573920"/>
            <a:chOff x="0" y="3790449"/>
            <a:chExt cx="9144000" cy="1573920"/>
          </a:xfrm>
          <a:solidFill>
            <a:schemeClr val="tx2"/>
          </a:solidFill>
        </p:grpSpPr>
        <p:sp>
          <p:nvSpPr>
            <p:cNvPr id="12" name="Freeform 1"/>
            <p:cNvSpPr>
              <a:spLocks noChangeArrowheads="1"/>
            </p:cNvSpPr>
            <p:nvPr/>
          </p:nvSpPr>
          <p:spPr bwMode="auto">
            <a:xfrm>
              <a:off x="0" y="3790449"/>
              <a:ext cx="9144000" cy="1573920"/>
            </a:xfrm>
            <a:custGeom>
              <a:avLst/>
              <a:gdLst>
                <a:gd name="T0" fmla="*/ 0 w 28000"/>
                <a:gd name="T1" fmla="*/ 2995 h 4822"/>
                <a:gd name="T2" fmla="*/ 0 w 28000"/>
                <a:gd name="T3" fmla="*/ 2995 h 4822"/>
                <a:gd name="T4" fmla="*/ 0 w 28000"/>
                <a:gd name="T5" fmla="*/ 4154 h 4822"/>
                <a:gd name="T6" fmla="*/ 27999 w 28000"/>
                <a:gd name="T7" fmla="*/ 4154 h 4822"/>
                <a:gd name="T8" fmla="*/ 27999 w 28000"/>
                <a:gd name="T9" fmla="*/ 1815 h 4822"/>
                <a:gd name="T10" fmla="*/ 0 w 28000"/>
                <a:gd name="T11" fmla="*/ 2995 h 4822"/>
              </a:gdLst>
              <a:ahLst/>
              <a:cxnLst>
                <a:cxn ang="0">
                  <a:pos x="T0" y="T1"/>
                </a:cxn>
                <a:cxn ang="0">
                  <a:pos x="T2" y="T3"/>
                </a:cxn>
                <a:cxn ang="0">
                  <a:pos x="T4" y="T5"/>
                </a:cxn>
                <a:cxn ang="0">
                  <a:pos x="T6" y="T7"/>
                </a:cxn>
                <a:cxn ang="0">
                  <a:pos x="T8" y="T9"/>
                </a:cxn>
                <a:cxn ang="0">
                  <a:pos x="T10" y="T11"/>
                </a:cxn>
              </a:cxnLst>
              <a:rect l="0" t="0" r="r" b="b"/>
              <a:pathLst>
                <a:path w="28000" h="4822">
                  <a:moveTo>
                    <a:pt x="0" y="2995"/>
                  </a:moveTo>
                  <a:lnTo>
                    <a:pt x="0" y="2995"/>
                  </a:lnTo>
                  <a:cubicBezTo>
                    <a:pt x="0" y="4154"/>
                    <a:pt x="0" y="4154"/>
                    <a:pt x="0" y="4154"/>
                  </a:cubicBezTo>
                  <a:cubicBezTo>
                    <a:pt x="27999" y="4154"/>
                    <a:pt x="27999" y="4154"/>
                    <a:pt x="27999" y="4154"/>
                  </a:cubicBezTo>
                  <a:cubicBezTo>
                    <a:pt x="27999" y="1815"/>
                    <a:pt x="27999" y="1815"/>
                    <a:pt x="27999" y="1815"/>
                  </a:cubicBezTo>
                  <a:cubicBezTo>
                    <a:pt x="18593" y="0"/>
                    <a:pt x="9417" y="4821"/>
                    <a:pt x="0" y="2995"/>
                  </a:cubicBezTo>
                </a:path>
              </a:pathLst>
            </a:custGeom>
            <a:grpFill/>
            <a:ln>
              <a:noFill/>
            </a:ln>
            <a:effectLst/>
          </p:spPr>
          <p:txBody>
            <a:bodyPr wrap="none" anchor="ctr"/>
            <a:lstStyle/>
            <a:p>
              <a:endParaRPr lang="sv-SE"/>
            </a:p>
          </p:txBody>
        </p:sp>
        <p:pic>
          <p:nvPicPr>
            <p:cNvPr id="13" name="Bildobjekt 12" descr="Molndals_Stad_Logo_neg.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08043" y="4410519"/>
              <a:ext cx="539843" cy="556054"/>
            </a:xfrm>
            <a:prstGeom prst="rect">
              <a:avLst/>
            </a:prstGeom>
            <a:grpFill/>
          </p:spPr>
        </p:pic>
      </p:grpSp>
    </p:spTree>
    <p:extLst>
      <p:ext uri="{BB962C8B-B14F-4D97-AF65-F5344CB8AC3E}">
        <p14:creationId xmlns:p14="http://schemas.microsoft.com/office/powerpoint/2010/main" val="122003827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Lst>
  <p:txStyles>
    <p:titleStyle>
      <a:lvl1pPr algn="l" defTabSz="457200" rtl="0" eaLnBrk="1" latinLnBrk="0" hangingPunct="1">
        <a:spcBef>
          <a:spcPct val="0"/>
        </a:spcBef>
        <a:buNone/>
        <a:defRPr sz="4000" b="1" kern="1200" baseline="0">
          <a:solidFill>
            <a:srgbClr val="5A5A5A"/>
          </a:solidFill>
          <a:latin typeface="Acumin Pro Condensed"/>
          <a:ea typeface="+mj-ea"/>
          <a:cs typeface="Acumin Pro Condensed"/>
        </a:defRPr>
      </a:lvl1pPr>
    </p:titleStyle>
    <p:bodyStyle>
      <a:lvl1pPr marL="142875" indent="-142875" algn="l" defTabSz="457200" rtl="0" eaLnBrk="1" latinLnBrk="0" hangingPunct="1">
        <a:spcBef>
          <a:spcPct val="20000"/>
        </a:spcBef>
        <a:buFont typeface="Arial"/>
        <a:buChar char="•"/>
        <a:defRPr lang="sv-SE" sz="2000" kern="1200" dirty="0" smtClean="0">
          <a:solidFill>
            <a:srgbClr val="5A5A5A"/>
          </a:solidFill>
          <a:latin typeface="Acumin Pro"/>
          <a:ea typeface="+mn-ea"/>
          <a:cs typeface="Acumin Pro"/>
        </a:defRPr>
      </a:lvl1pPr>
      <a:lvl2pPr marL="598488" indent="-204788" algn="l" defTabSz="457200" rtl="0" eaLnBrk="1" latinLnBrk="0" hangingPunct="1">
        <a:spcBef>
          <a:spcPct val="20000"/>
        </a:spcBef>
        <a:buFont typeface="Arial"/>
        <a:buChar char="–"/>
        <a:defRPr lang="sv-SE" sz="1800" kern="1200" dirty="0" smtClean="0">
          <a:solidFill>
            <a:srgbClr val="5A5A5A"/>
          </a:solidFill>
          <a:latin typeface="Acumin Pro"/>
          <a:ea typeface="+mn-ea"/>
          <a:cs typeface="Acumin Pro"/>
        </a:defRPr>
      </a:lvl2pPr>
      <a:lvl3pPr marL="957263" indent="-122238" algn="l" defTabSz="457200" rtl="0" eaLnBrk="1" latinLnBrk="0" hangingPunct="1">
        <a:spcBef>
          <a:spcPct val="20000"/>
        </a:spcBef>
        <a:buFont typeface="Arial"/>
        <a:buChar char="•"/>
        <a:defRPr lang="sv-SE" sz="1600" kern="1200" dirty="0" smtClean="0">
          <a:solidFill>
            <a:srgbClr val="5A5A5A"/>
          </a:solidFill>
          <a:latin typeface="Acumin Pro"/>
          <a:ea typeface="+mn-ea"/>
          <a:cs typeface="Acumin Pro"/>
        </a:defRPr>
      </a:lvl3pPr>
      <a:lvl4pPr marL="1314450" indent="-182563" algn="l" defTabSz="457200" rtl="0" eaLnBrk="1" latinLnBrk="0" hangingPunct="1">
        <a:spcBef>
          <a:spcPct val="20000"/>
        </a:spcBef>
        <a:buFont typeface="Arial"/>
        <a:buChar char="–"/>
        <a:defRPr lang="sv-SE" sz="1400" kern="1200" dirty="0" smtClean="0">
          <a:solidFill>
            <a:srgbClr val="5A5A5A"/>
          </a:solidFill>
          <a:latin typeface="Acumin Pro"/>
          <a:ea typeface="+mn-ea"/>
          <a:cs typeface="Acumin Pro"/>
        </a:defRPr>
      </a:lvl4pPr>
      <a:lvl5pPr marL="1616075" indent="-120650" algn="l" defTabSz="457200" rtl="0" eaLnBrk="1" latinLnBrk="0" hangingPunct="1">
        <a:spcBef>
          <a:spcPct val="20000"/>
        </a:spcBef>
        <a:buFont typeface="Arial"/>
        <a:buChar char="•"/>
        <a:defRPr lang="sv-SE" sz="1400" kern="1200" dirty="0">
          <a:solidFill>
            <a:srgbClr val="5A5A5A"/>
          </a:solidFill>
          <a:latin typeface="Acumin Pro"/>
          <a:ea typeface="+mn-ea"/>
          <a:cs typeface="Acumin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530008"/>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457200" rtl="0" eaLnBrk="1" latinLnBrk="0" hangingPunct="1">
        <a:spcBef>
          <a:spcPct val="0"/>
        </a:spcBef>
        <a:buNone/>
        <a:defRPr sz="4000" b="1" kern="1200" baseline="0">
          <a:solidFill>
            <a:srgbClr val="5A5A5A"/>
          </a:solidFill>
          <a:latin typeface="Acumin Pro Condensed"/>
          <a:ea typeface="+mj-ea"/>
          <a:cs typeface="Acumin Pro Condensed"/>
        </a:defRPr>
      </a:lvl1pPr>
    </p:titleStyle>
    <p:bodyStyle>
      <a:lvl1pPr marL="142875" indent="-142875" algn="l" defTabSz="457200" rtl="0" eaLnBrk="1" latinLnBrk="0" hangingPunct="1">
        <a:spcBef>
          <a:spcPct val="20000"/>
        </a:spcBef>
        <a:buFont typeface="Arial"/>
        <a:buChar char="•"/>
        <a:defRPr lang="sv-SE" sz="2000" kern="1200" dirty="0" smtClean="0">
          <a:solidFill>
            <a:srgbClr val="5A5A5A"/>
          </a:solidFill>
          <a:latin typeface="Acumin Pro"/>
          <a:ea typeface="+mn-ea"/>
          <a:cs typeface="Acumin Pro"/>
        </a:defRPr>
      </a:lvl1pPr>
      <a:lvl2pPr marL="598488" indent="-204788" algn="l" defTabSz="457200" rtl="0" eaLnBrk="1" latinLnBrk="0" hangingPunct="1">
        <a:spcBef>
          <a:spcPct val="20000"/>
        </a:spcBef>
        <a:buFont typeface="Arial"/>
        <a:buChar char="–"/>
        <a:defRPr lang="sv-SE" sz="1800" kern="1200" dirty="0" smtClean="0">
          <a:solidFill>
            <a:srgbClr val="5A5A5A"/>
          </a:solidFill>
          <a:latin typeface="Acumin Pro"/>
          <a:ea typeface="+mn-ea"/>
          <a:cs typeface="Acumin Pro"/>
        </a:defRPr>
      </a:lvl2pPr>
      <a:lvl3pPr marL="957263" indent="-122238" algn="l" defTabSz="457200" rtl="0" eaLnBrk="1" latinLnBrk="0" hangingPunct="1">
        <a:spcBef>
          <a:spcPct val="20000"/>
        </a:spcBef>
        <a:buFont typeface="Arial"/>
        <a:buChar char="•"/>
        <a:defRPr lang="sv-SE" sz="1600" kern="1200" dirty="0" smtClean="0">
          <a:solidFill>
            <a:srgbClr val="5A5A5A"/>
          </a:solidFill>
          <a:latin typeface="Acumin Pro"/>
          <a:ea typeface="+mn-ea"/>
          <a:cs typeface="Acumin Pro"/>
        </a:defRPr>
      </a:lvl3pPr>
      <a:lvl4pPr marL="1314450" indent="-182563" algn="l" defTabSz="457200" rtl="0" eaLnBrk="1" latinLnBrk="0" hangingPunct="1">
        <a:spcBef>
          <a:spcPct val="20000"/>
        </a:spcBef>
        <a:buFont typeface="Arial"/>
        <a:buChar char="–"/>
        <a:defRPr lang="sv-SE" sz="1400" kern="1200" dirty="0" smtClean="0">
          <a:solidFill>
            <a:srgbClr val="5A5A5A"/>
          </a:solidFill>
          <a:latin typeface="Acumin Pro"/>
          <a:ea typeface="+mn-ea"/>
          <a:cs typeface="Acumin Pro"/>
        </a:defRPr>
      </a:lvl4pPr>
      <a:lvl5pPr marL="1616075" indent="-120650" algn="l" defTabSz="457200" rtl="0" eaLnBrk="1" latinLnBrk="0" hangingPunct="1">
        <a:spcBef>
          <a:spcPct val="20000"/>
        </a:spcBef>
        <a:buFont typeface="Arial"/>
        <a:buChar char="•"/>
        <a:defRPr lang="sv-SE" sz="1400" kern="1200" dirty="0">
          <a:solidFill>
            <a:srgbClr val="5A5A5A"/>
          </a:solidFill>
          <a:latin typeface="Acumin Pro"/>
          <a:ea typeface="+mn-ea"/>
          <a:cs typeface="Acumin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952752-DE79-4C17-B87E-BACE872A754D}"/>
              </a:ext>
            </a:extLst>
          </p:cNvPr>
          <p:cNvSpPr>
            <a:spLocks noGrp="1"/>
          </p:cNvSpPr>
          <p:nvPr>
            <p:ph type="title"/>
          </p:nvPr>
        </p:nvSpPr>
        <p:spPr>
          <a:xfrm>
            <a:off x="1013630" y="1796309"/>
            <a:ext cx="6410285" cy="857250"/>
          </a:xfrm>
        </p:spPr>
        <p:txBody>
          <a:bodyPr>
            <a:normAutofit/>
          </a:bodyPr>
          <a:lstStyle/>
          <a:p>
            <a:pPr algn="ctr"/>
            <a:r>
              <a:rPr lang="sv-SE" sz="4800" dirty="0"/>
              <a:t>REHABOMBUD</a:t>
            </a:r>
          </a:p>
        </p:txBody>
      </p:sp>
    </p:spTree>
    <p:extLst>
      <p:ext uri="{BB962C8B-B14F-4D97-AF65-F5344CB8AC3E}">
        <p14:creationId xmlns:p14="http://schemas.microsoft.com/office/powerpoint/2010/main" val="1571322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6FD68-D99F-4DE3-AC86-1DB6A296AFD1}"/>
              </a:ext>
            </a:extLst>
          </p:cNvPr>
          <p:cNvSpPr>
            <a:spLocks noGrp="1"/>
          </p:cNvSpPr>
          <p:nvPr>
            <p:ph type="title"/>
          </p:nvPr>
        </p:nvSpPr>
        <p:spPr/>
        <p:txBody>
          <a:bodyPr>
            <a:normAutofit/>
          </a:bodyPr>
          <a:lstStyle/>
          <a:p>
            <a:r>
              <a:rPr lang="sv-SE" sz="2800" dirty="0"/>
              <a:t>Rehabombud - mål</a:t>
            </a:r>
          </a:p>
        </p:txBody>
      </p:sp>
      <p:sp>
        <p:nvSpPr>
          <p:cNvPr id="3" name="Platshållare för text 2">
            <a:extLst>
              <a:ext uri="{FF2B5EF4-FFF2-40B4-BE49-F238E27FC236}">
                <a16:creationId xmlns:a16="http://schemas.microsoft.com/office/drawing/2014/main" id="{8130835A-6BB9-4749-964E-33D3C3CDA7EA}"/>
              </a:ext>
            </a:extLst>
          </p:cNvPr>
          <p:cNvSpPr>
            <a:spLocks noGrp="1"/>
          </p:cNvSpPr>
          <p:nvPr>
            <p:ph type="body" sz="quarter" idx="10"/>
          </p:nvPr>
        </p:nvSpPr>
        <p:spPr/>
        <p:txBody>
          <a:bodyPr>
            <a:normAutofit fontScale="92500" lnSpcReduction="20000"/>
          </a:bodyPr>
          <a:lstStyle/>
          <a:p>
            <a:pPr marL="285750" indent="-285750">
              <a:lnSpc>
                <a:spcPct val="115000"/>
              </a:lnSpc>
              <a:spcBef>
                <a:spcPts val="600"/>
              </a:spcBef>
              <a:spcAft>
                <a:spcPts val="600"/>
              </a:spcAft>
              <a:buFont typeface="Arial" panose="020B0604020202020204" pitchFamily="34" charset="0"/>
              <a:buChar char="•"/>
            </a:pPr>
            <a:r>
              <a:rPr lang="sv-SE" sz="1800" dirty="0">
                <a:effectLst/>
                <a:latin typeface="Calibri" panose="020F0502020204030204" pitchFamily="34" charset="0"/>
                <a:ea typeface="Times New Roman" panose="02020603050405020304" pitchFamily="18" charset="0"/>
                <a:cs typeface="Calibri" panose="020F0502020204030204" pitchFamily="34" charset="0"/>
              </a:rPr>
              <a:t>Ökad kvalitet för våra brukare/patienter – arbeta mer patientsäkert och förbyggande samt hälsofrämjande.</a:t>
            </a:r>
          </a:p>
          <a:p>
            <a:pPr marL="285750" indent="-285750">
              <a:lnSpc>
                <a:spcPct val="115000"/>
              </a:lnSpc>
              <a:spcBef>
                <a:spcPts val="600"/>
              </a:spcBef>
              <a:spcAft>
                <a:spcPts val="600"/>
              </a:spcAft>
              <a:buFont typeface="Arial" panose="020B0604020202020204" pitchFamily="34" charset="0"/>
              <a:buChar char="•"/>
            </a:pPr>
            <a:r>
              <a:rPr lang="sv-SE" sz="1800" dirty="0">
                <a:effectLst/>
                <a:latin typeface="Calibri" panose="020F0502020204030204" pitchFamily="34" charset="0"/>
                <a:ea typeface="Times New Roman" panose="02020603050405020304" pitchFamily="18" charset="0"/>
                <a:cs typeface="Calibri" panose="020F0502020204030204" pitchFamily="34" charset="0"/>
              </a:rPr>
              <a:t>Möjlighet att sprida ”rehabiliterande förhållningssätt” i verksamheterna.</a:t>
            </a:r>
          </a:p>
          <a:p>
            <a:pPr marL="285750" indent="-285750">
              <a:lnSpc>
                <a:spcPct val="115000"/>
              </a:lnSpc>
              <a:spcBef>
                <a:spcPts val="600"/>
              </a:spcBef>
              <a:spcAft>
                <a:spcPts val="600"/>
              </a:spcAft>
              <a:buFont typeface="Arial" panose="020B0604020202020204" pitchFamily="34" charset="0"/>
              <a:buChar char="•"/>
            </a:pPr>
            <a:r>
              <a:rPr lang="sv-SE" sz="1800" dirty="0">
                <a:effectLst/>
                <a:latin typeface="Calibri" panose="020F0502020204030204" pitchFamily="34" charset="0"/>
                <a:ea typeface="Times New Roman" panose="02020603050405020304" pitchFamily="18" charset="0"/>
                <a:cs typeface="Calibri" panose="020F0502020204030204" pitchFamily="34" charset="0"/>
              </a:rPr>
              <a:t>Genom nätverk med andra </a:t>
            </a:r>
            <a:r>
              <a:rPr lang="sv-SE" sz="1800" dirty="0" err="1">
                <a:effectLst/>
                <a:latin typeface="Calibri" panose="020F0502020204030204" pitchFamily="34" charset="0"/>
                <a:ea typeface="Times New Roman" panose="02020603050405020304" pitchFamily="18" charset="0"/>
                <a:cs typeface="Calibri" panose="020F0502020204030204" pitchFamily="34" charset="0"/>
              </a:rPr>
              <a:t>rehabombud</a:t>
            </a:r>
            <a:r>
              <a:rPr lang="sv-SE" sz="1800" dirty="0">
                <a:effectLst/>
                <a:latin typeface="Calibri" panose="020F0502020204030204" pitchFamily="34" charset="0"/>
                <a:ea typeface="Times New Roman" panose="02020603050405020304" pitchFamily="18" charset="0"/>
                <a:cs typeface="Calibri" panose="020F0502020204030204" pitchFamily="34" charset="0"/>
              </a:rPr>
              <a:t> och kursansvariga dela och bidra med kunskap.</a:t>
            </a:r>
          </a:p>
          <a:p>
            <a:pPr marL="285750" indent="-285750">
              <a:lnSpc>
                <a:spcPct val="115000"/>
              </a:lnSpc>
              <a:spcBef>
                <a:spcPts val="600"/>
              </a:spcBef>
              <a:spcAft>
                <a:spcPts val="600"/>
              </a:spcAft>
              <a:buFont typeface="Arial" panose="020B0604020202020204" pitchFamily="34" charset="0"/>
              <a:buChar char="•"/>
            </a:pPr>
            <a:r>
              <a:rPr lang="sv-SE" sz="1800" dirty="0">
                <a:effectLst/>
                <a:latin typeface="Calibri" panose="020F0502020204030204" pitchFamily="34" charset="0"/>
                <a:ea typeface="Times New Roman" panose="02020603050405020304" pitchFamily="18" charset="0"/>
                <a:cs typeface="Calibri" panose="020F0502020204030204" pitchFamily="34" charset="0"/>
              </a:rPr>
              <a:t>Bli en attraktivare arbetsplats – lägre sjukfrånvaro.</a:t>
            </a:r>
          </a:p>
          <a:p>
            <a:endParaRPr lang="sv-SE" dirty="0"/>
          </a:p>
        </p:txBody>
      </p:sp>
    </p:spTree>
    <p:extLst>
      <p:ext uri="{BB962C8B-B14F-4D97-AF65-F5344CB8AC3E}">
        <p14:creationId xmlns:p14="http://schemas.microsoft.com/office/powerpoint/2010/main" val="2642626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5A873A-412B-4CFD-9153-2ADAB98D3395}"/>
              </a:ext>
            </a:extLst>
          </p:cNvPr>
          <p:cNvSpPr>
            <a:spLocks noGrp="1"/>
          </p:cNvSpPr>
          <p:nvPr>
            <p:ph type="title"/>
          </p:nvPr>
        </p:nvSpPr>
        <p:spPr/>
        <p:txBody>
          <a:bodyPr>
            <a:normAutofit/>
          </a:bodyPr>
          <a:lstStyle/>
          <a:p>
            <a:r>
              <a:rPr lang="sv-SE" sz="2800" dirty="0"/>
              <a:t>Rehabiliterande förhållningssätt</a:t>
            </a:r>
          </a:p>
        </p:txBody>
      </p:sp>
      <p:sp>
        <p:nvSpPr>
          <p:cNvPr id="3" name="Platshållare för text 2">
            <a:extLst>
              <a:ext uri="{FF2B5EF4-FFF2-40B4-BE49-F238E27FC236}">
                <a16:creationId xmlns:a16="http://schemas.microsoft.com/office/drawing/2014/main" id="{5EEAED7F-C142-4F49-9543-804AFFFA9B83}"/>
              </a:ext>
            </a:extLst>
          </p:cNvPr>
          <p:cNvSpPr>
            <a:spLocks noGrp="1"/>
          </p:cNvSpPr>
          <p:nvPr>
            <p:ph type="body" sz="quarter" idx="10"/>
          </p:nvPr>
        </p:nvSpPr>
        <p:spPr/>
        <p:txBody>
          <a:bodyPr>
            <a:normAutofit fontScale="92500" lnSpcReduction="10000"/>
          </a:bodyPr>
          <a:lstStyle/>
          <a:p>
            <a:endParaRPr lang="sv-SE" sz="1200" dirty="0">
              <a:solidFill>
                <a:srgbClr val="333333"/>
              </a:solidFill>
              <a:latin typeface="Calibri" panose="020F0502020204030204" pitchFamily="34" charset="0"/>
              <a:cs typeface="Calibri" panose="020F0502020204030204" pitchFamily="34" charset="0"/>
            </a:endParaRPr>
          </a:p>
          <a:p>
            <a:r>
              <a:rPr lang="sv-SE" sz="1700" dirty="0">
                <a:solidFill>
                  <a:srgbClr val="333333"/>
                </a:solidFill>
                <a:latin typeface="Calibri" panose="020F0502020204030204" pitchFamily="34" charset="0"/>
                <a:cs typeface="Calibri" panose="020F0502020204030204" pitchFamily="34" charset="0"/>
              </a:rPr>
              <a:t>Ett rehabiliterande förhållningssätt innebär att personen i fråga ska få göra så mycket som den kan själv. Personalen finns med som stöd i de dagliga aktiviteterna i det han eller hon inte klarar själv. </a:t>
            </a:r>
          </a:p>
          <a:p>
            <a:r>
              <a:rPr lang="sv-SE" sz="1700" i="0" dirty="0">
                <a:solidFill>
                  <a:srgbClr val="333333"/>
                </a:solidFill>
                <a:effectLst/>
                <a:latin typeface="Calibri" panose="020F0502020204030204" pitchFamily="34" charset="0"/>
                <a:cs typeface="Calibri" panose="020F0502020204030204" pitchFamily="34" charset="0"/>
              </a:rPr>
              <a:t>Det är viktigt att som personal ha ett stödjande förhållningssätt och uppmuntra individen till egen problemlösning och eget handlande samt att se och ta tillvara på individens egna resurser och möjligheter.</a:t>
            </a:r>
            <a:r>
              <a:rPr lang="sv-SE" sz="1700" b="0" i="0" dirty="0">
                <a:solidFill>
                  <a:srgbClr val="333333"/>
                </a:solidFill>
                <a:effectLst/>
                <a:latin typeface="Calibri" panose="020F0502020204030204" pitchFamily="34" charset="0"/>
                <a:cs typeface="Calibri" panose="020F0502020204030204" pitchFamily="34" charset="0"/>
              </a:rPr>
              <a:t> </a:t>
            </a:r>
          </a:p>
          <a:p>
            <a:endParaRPr lang="sv-SE" sz="1700" dirty="0">
              <a:solidFill>
                <a:srgbClr val="333333"/>
              </a:solidFill>
              <a:latin typeface="Calibri" panose="020F0502020204030204" pitchFamily="34" charset="0"/>
              <a:cs typeface="Calibri" panose="020F0502020204030204" pitchFamily="34" charset="0"/>
            </a:endParaRPr>
          </a:p>
          <a:p>
            <a:r>
              <a:rPr lang="sv-SE" sz="1700" b="0" i="0" dirty="0">
                <a:solidFill>
                  <a:srgbClr val="333333"/>
                </a:solidFill>
                <a:effectLst/>
                <a:latin typeface="Calibri" panose="020F0502020204030204" pitchFamily="34" charset="0"/>
                <a:cs typeface="Calibri" panose="020F0502020204030204" pitchFamily="34" charset="0"/>
              </a:rPr>
              <a:t>Vid för mycket hjälp kan konsekvensen bli att personen blir mer passiv och därmed tappar de funktioner och färdigheter som en faktiskt har.</a:t>
            </a:r>
            <a:endParaRPr lang="sv-SE" sz="1700" i="0" dirty="0">
              <a:solidFill>
                <a:srgbClr val="333333"/>
              </a:solidFill>
              <a:effectLst/>
              <a:latin typeface="Calibri" panose="020F0502020204030204" pitchFamily="34" charset="0"/>
              <a:cs typeface="Calibri" panose="020F0502020204030204" pitchFamily="34" charset="0"/>
            </a:endParaRPr>
          </a:p>
          <a:p>
            <a:endParaRPr lang="sv-SE" sz="1400" dirty="0"/>
          </a:p>
        </p:txBody>
      </p:sp>
    </p:spTree>
    <p:extLst>
      <p:ext uri="{BB962C8B-B14F-4D97-AF65-F5344CB8AC3E}">
        <p14:creationId xmlns:p14="http://schemas.microsoft.com/office/powerpoint/2010/main" val="354903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28688" y="359395"/>
            <a:ext cx="6410285" cy="570374"/>
          </a:xfrm>
        </p:spPr>
        <p:txBody>
          <a:bodyPr>
            <a:normAutofit/>
          </a:bodyPr>
          <a:lstStyle/>
          <a:p>
            <a:r>
              <a:rPr lang="sv-SE" sz="2800" dirty="0"/>
              <a:t>Rehabombud uppdragsbeskrivning</a:t>
            </a:r>
          </a:p>
        </p:txBody>
      </p:sp>
      <p:sp>
        <p:nvSpPr>
          <p:cNvPr id="3" name="Platshållare för text 2"/>
          <p:cNvSpPr>
            <a:spLocks noGrp="1"/>
          </p:cNvSpPr>
          <p:nvPr>
            <p:ph type="body" sz="quarter" idx="10"/>
          </p:nvPr>
        </p:nvSpPr>
        <p:spPr>
          <a:xfrm>
            <a:off x="928688" y="929769"/>
            <a:ext cx="6410703" cy="3304134"/>
          </a:xfrm>
        </p:spPr>
        <p:txBody>
          <a:bodyPr>
            <a:normAutofit fontScale="25000" lnSpcReduction="20000"/>
          </a:bodyPr>
          <a:lstStyle/>
          <a:p>
            <a:pPr>
              <a:lnSpc>
                <a:spcPct val="107000"/>
              </a:lnSpc>
              <a:spcAft>
                <a:spcPts val="800"/>
              </a:spcAft>
            </a:pPr>
            <a:r>
              <a:rPr lang="sv-SE" sz="4000" dirty="0">
                <a:effectLst/>
                <a:latin typeface="Calibri" panose="020F0502020204030204" pitchFamily="34" charset="0"/>
                <a:ea typeface="Calibri" panose="020F0502020204030204" pitchFamily="34" charset="0"/>
                <a:cs typeface="Times New Roman" panose="02020603050405020304" pitchFamily="18" charset="0"/>
              </a:rPr>
              <a:t>Uppdraget som </a:t>
            </a:r>
            <a:r>
              <a:rPr lang="sv-SE" sz="4000" dirty="0" err="1">
                <a:effectLst/>
                <a:latin typeface="Calibri" panose="020F0502020204030204" pitchFamily="34" charset="0"/>
                <a:ea typeface="Calibri" panose="020F0502020204030204" pitchFamily="34" charset="0"/>
                <a:cs typeface="Times New Roman" panose="02020603050405020304" pitchFamily="18" charset="0"/>
              </a:rPr>
              <a:t>rehabombud</a:t>
            </a:r>
            <a:r>
              <a:rPr lang="sv-SE" sz="4000" dirty="0">
                <a:effectLst/>
                <a:latin typeface="Calibri" panose="020F0502020204030204" pitchFamily="34" charset="0"/>
                <a:ea typeface="Calibri" panose="020F0502020204030204" pitchFamily="34" charset="0"/>
                <a:cs typeface="Times New Roman" panose="02020603050405020304" pitchFamily="18" charset="0"/>
              </a:rPr>
              <a:t> innebär att:</a:t>
            </a:r>
          </a:p>
          <a:p>
            <a:pPr marL="342900" lvl="0" indent="-342900">
              <a:lnSpc>
                <a:spcPct val="150000"/>
              </a:lnSpc>
              <a:buFont typeface="Courier New" panose="02070309020205020404" pitchFamily="49" charset="0"/>
              <a:buChar char="o"/>
            </a:pPr>
            <a:r>
              <a:rPr lang="sv-SE" sz="4000" dirty="0">
                <a:effectLst/>
                <a:latin typeface="Calibri" panose="020F0502020204030204" pitchFamily="34" charset="0"/>
                <a:ea typeface="Calibri" panose="020F0502020204030204" pitchFamily="34" charset="0"/>
                <a:cs typeface="Times New Roman" panose="02020603050405020304" pitchFamily="18" charset="0"/>
              </a:rPr>
              <a:t>Du är enhetens kontaktperson i ”</a:t>
            </a:r>
            <a:r>
              <a:rPr lang="sv-SE" sz="4000" b="1" i="1" dirty="0">
                <a:effectLst/>
                <a:latin typeface="Calibri" panose="020F0502020204030204" pitchFamily="34" charset="0"/>
                <a:ea typeface="Calibri" panose="020F0502020204030204" pitchFamily="34" charset="0"/>
                <a:cs typeface="Times New Roman" panose="02020603050405020304" pitchFamily="18" charset="0"/>
              </a:rPr>
              <a:t>rehabiliterande förhållningssätt</a:t>
            </a:r>
            <a:r>
              <a:rPr lang="sv-SE" sz="4000" dirty="0">
                <a:effectLst/>
                <a:latin typeface="Calibri" panose="020F0502020204030204" pitchFamily="34" charset="0"/>
                <a:ea typeface="Calibri" panose="020F0502020204030204" pitchFamily="34" charset="0"/>
                <a:cs typeface="Times New Roman" panose="02020603050405020304" pitchFamily="18" charset="0"/>
              </a:rPr>
              <a:t>” </a:t>
            </a:r>
            <a:r>
              <a:rPr lang="sv-SE" sz="4000" dirty="0">
                <a:latin typeface="Calibri" panose="020F0502020204030204" pitchFamily="34" charset="0"/>
                <a:ea typeface="Calibri" panose="020F0502020204030204" pitchFamily="34" charset="0"/>
                <a:cs typeface="Times New Roman" panose="02020603050405020304" pitchFamily="18" charset="0"/>
              </a:rPr>
              <a:t>(”</a:t>
            </a:r>
            <a:r>
              <a:rPr lang="sv-SE" sz="4000" i="1" dirty="0">
                <a:latin typeface="Calibri" panose="020F0502020204030204" pitchFamily="34" charset="0"/>
                <a:ea typeface="Calibri" panose="020F0502020204030204" pitchFamily="34" charset="0"/>
                <a:cs typeface="Times New Roman" panose="02020603050405020304" pitchFamily="18" charset="0"/>
              </a:rPr>
              <a:t>vardagsrehabilitering</a:t>
            </a:r>
            <a:r>
              <a:rPr lang="sv-SE" sz="4000" dirty="0">
                <a:latin typeface="Calibri" panose="020F0502020204030204" pitchFamily="34" charset="0"/>
                <a:ea typeface="Calibri" panose="020F0502020204030204" pitchFamily="34" charset="0"/>
                <a:cs typeface="Times New Roman" panose="02020603050405020304" pitchFamily="18" charset="0"/>
              </a:rPr>
              <a:t>”).</a:t>
            </a:r>
            <a:endParaRPr lang="sv-SE"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Courier New" panose="02070309020205020404" pitchFamily="49" charset="0"/>
              <a:buChar char="o"/>
            </a:pPr>
            <a:r>
              <a:rPr lang="sv-SE" sz="4000" dirty="0">
                <a:effectLst/>
                <a:latin typeface="Calibri" panose="020F0502020204030204" pitchFamily="34" charset="0"/>
                <a:ea typeface="Calibri" panose="020F0502020204030204" pitchFamily="34" charset="0"/>
                <a:cs typeface="Times New Roman" panose="02020603050405020304" pitchFamily="18" charset="0"/>
              </a:rPr>
              <a:t>Du genom utbildning fördjupar dig i ”</a:t>
            </a:r>
            <a:r>
              <a:rPr lang="sv-SE" sz="4000" b="1" i="1" dirty="0">
                <a:effectLst/>
                <a:latin typeface="Calibri" panose="020F0502020204030204" pitchFamily="34" charset="0"/>
                <a:ea typeface="Calibri" panose="020F0502020204030204" pitchFamily="34" charset="0"/>
                <a:cs typeface="Times New Roman" panose="02020603050405020304" pitchFamily="18" charset="0"/>
              </a:rPr>
              <a:t>rehabiliterande förhållningssätt</a:t>
            </a:r>
            <a:r>
              <a:rPr lang="sv-SE" sz="4000" dirty="0">
                <a:effectLst/>
                <a:latin typeface="Calibri" panose="020F0502020204030204" pitchFamily="34" charset="0"/>
                <a:ea typeface="Calibri" panose="020F0502020204030204" pitchFamily="34" charset="0"/>
                <a:cs typeface="Times New Roman" panose="02020603050405020304" pitchFamily="18" charset="0"/>
              </a:rPr>
              <a:t>” som ska förmedlas till kollegor på enheten vid behov.</a:t>
            </a:r>
          </a:p>
          <a:p>
            <a:pPr marL="342900" lvl="0" indent="-342900">
              <a:lnSpc>
                <a:spcPct val="150000"/>
              </a:lnSpc>
              <a:buFont typeface="Courier New" panose="02070309020205020404" pitchFamily="49" charset="0"/>
              <a:buChar char="o"/>
            </a:pPr>
            <a:r>
              <a:rPr lang="sv-SE" sz="4000" dirty="0">
                <a:effectLst/>
                <a:latin typeface="Calibri" panose="020F0502020204030204" pitchFamily="34" charset="0"/>
                <a:ea typeface="Calibri" panose="020F0502020204030204" pitchFamily="34" charset="0"/>
                <a:cs typeface="Times New Roman" panose="02020603050405020304" pitchFamily="18" charset="0"/>
              </a:rPr>
              <a:t>Du väcker intresse och ökar motivation </a:t>
            </a:r>
            <a:r>
              <a:rPr lang="sv-SE" sz="4000" dirty="0">
                <a:latin typeface="Calibri" panose="020F0502020204030204" pitchFamily="34" charset="0"/>
                <a:ea typeface="Calibri" panose="020F0502020204030204" pitchFamily="34" charset="0"/>
                <a:cs typeface="Times New Roman" panose="02020603050405020304" pitchFamily="18" charset="0"/>
              </a:rPr>
              <a:t>samt</a:t>
            </a:r>
            <a:r>
              <a:rPr lang="sv-SE" sz="4000" dirty="0">
                <a:effectLst/>
                <a:latin typeface="Calibri" panose="020F0502020204030204" pitchFamily="34" charset="0"/>
                <a:ea typeface="Calibri" panose="020F0502020204030204" pitchFamily="34" charset="0"/>
                <a:cs typeface="Times New Roman" panose="02020603050405020304" pitchFamily="18" charset="0"/>
              </a:rPr>
              <a:t> kunskap för kvalitets- och förändringsarbete på enheten gällande ”</a:t>
            </a:r>
            <a:r>
              <a:rPr lang="sv-SE" sz="4000" b="1" i="1" dirty="0">
                <a:effectLst/>
                <a:latin typeface="Calibri" panose="020F0502020204030204" pitchFamily="34" charset="0"/>
                <a:ea typeface="Calibri" panose="020F0502020204030204" pitchFamily="34" charset="0"/>
                <a:cs typeface="Times New Roman" panose="02020603050405020304" pitchFamily="18" charset="0"/>
              </a:rPr>
              <a:t>rehabiliterande förhållningssätt”.</a:t>
            </a:r>
            <a:endParaRPr lang="sv-SE"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Courier New" panose="02070309020205020404" pitchFamily="49" charset="0"/>
              <a:buChar char="o"/>
            </a:pPr>
            <a:r>
              <a:rPr lang="sv-SE" sz="4000" dirty="0">
                <a:effectLst/>
                <a:latin typeface="Calibri" panose="020F0502020204030204" pitchFamily="34" charset="0"/>
                <a:ea typeface="Calibri" panose="020F0502020204030204" pitchFamily="34" charset="0"/>
                <a:cs typeface="Times New Roman" panose="02020603050405020304" pitchFamily="18" charset="0"/>
              </a:rPr>
              <a:t>Du regelbundet uppdaterar dina kollegor med ny information/idéer/ tips exempelvis via APT. </a:t>
            </a:r>
          </a:p>
          <a:p>
            <a:pPr marL="342900" lvl="0" indent="-342900">
              <a:lnSpc>
                <a:spcPct val="150000"/>
              </a:lnSpc>
              <a:buFont typeface="Courier New" panose="02070309020205020404" pitchFamily="49" charset="0"/>
              <a:buChar char="o"/>
            </a:pPr>
            <a:r>
              <a:rPr lang="sv-SE" sz="4000" dirty="0">
                <a:latin typeface="Calibri" panose="020F0502020204030204" pitchFamily="34" charset="0"/>
                <a:ea typeface="Calibri" panose="020F0502020204030204" pitchFamily="34" charset="0"/>
                <a:cs typeface="Times New Roman" panose="02020603050405020304" pitchFamily="18" charset="0"/>
              </a:rPr>
              <a:t>Du går igenom introduktion med nya kollegor angående ”</a:t>
            </a:r>
            <a:r>
              <a:rPr lang="sv-SE" sz="4000" b="1" i="1" dirty="0">
                <a:latin typeface="Calibri" panose="020F0502020204030204" pitchFamily="34" charset="0"/>
                <a:ea typeface="Calibri" panose="020F0502020204030204" pitchFamily="34" charset="0"/>
                <a:cs typeface="Times New Roman" panose="02020603050405020304" pitchFamily="18" charset="0"/>
              </a:rPr>
              <a:t>rehabiliterande förhållningssätt</a:t>
            </a:r>
            <a:r>
              <a:rPr lang="sv-SE" sz="4000" dirty="0">
                <a:latin typeface="Calibri" panose="020F0502020204030204" pitchFamily="34" charset="0"/>
                <a:ea typeface="Calibri" panose="020F0502020204030204" pitchFamily="34" charset="0"/>
                <a:cs typeface="Times New Roman" panose="02020603050405020304" pitchFamily="18" charset="0"/>
              </a:rPr>
              <a:t>”.</a:t>
            </a:r>
            <a:endParaRPr lang="sv-SE"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Courier New" panose="02070309020205020404" pitchFamily="49" charset="0"/>
              <a:buChar char="o"/>
            </a:pPr>
            <a:r>
              <a:rPr lang="sv-SE" sz="4000" dirty="0">
                <a:effectLst/>
                <a:latin typeface="Calibri" panose="020F0502020204030204" pitchFamily="34" charset="0"/>
                <a:ea typeface="Calibri" panose="020F0502020204030204" pitchFamily="34" charset="0"/>
                <a:cs typeface="Times New Roman" panose="02020603050405020304" pitchFamily="18" charset="0"/>
              </a:rPr>
              <a:t>Du är uppdaterad på </a:t>
            </a:r>
            <a:r>
              <a:rPr lang="sv-SE" sz="4000" dirty="0">
                <a:latin typeface="Calibri" panose="020F0502020204030204" pitchFamily="34" charset="0"/>
                <a:ea typeface="Calibri" panose="020F0502020204030204" pitchFamily="34" charset="0"/>
                <a:cs typeface="Times New Roman" panose="02020603050405020304" pitchFamily="18" charset="0"/>
              </a:rPr>
              <a:t> information </a:t>
            </a:r>
            <a:r>
              <a:rPr lang="sv-SE" sz="4000" dirty="0">
                <a:effectLst/>
                <a:latin typeface="Calibri" panose="020F0502020204030204" pitchFamily="34" charset="0"/>
                <a:ea typeface="Calibri" panose="020F0502020204030204" pitchFamily="34" charset="0"/>
                <a:cs typeface="Times New Roman" panose="02020603050405020304" pitchFamily="18" charset="0"/>
              </a:rPr>
              <a:t>och rutiner gällande ”</a:t>
            </a:r>
            <a:r>
              <a:rPr lang="sv-SE" sz="4000" b="1" i="1" dirty="0">
                <a:effectLst/>
                <a:latin typeface="Calibri" panose="020F0502020204030204" pitchFamily="34" charset="0"/>
                <a:ea typeface="Calibri" panose="020F0502020204030204" pitchFamily="34" charset="0"/>
                <a:cs typeface="Times New Roman" panose="02020603050405020304" pitchFamily="18" charset="0"/>
              </a:rPr>
              <a:t> rehabiliterande förhållningssätt”</a:t>
            </a:r>
            <a:r>
              <a:rPr lang="sv-SE" sz="4000" dirty="0">
                <a:effectLst/>
                <a:latin typeface="Calibri" panose="020F0502020204030204" pitchFamily="34" charset="0"/>
                <a:ea typeface="Calibri" panose="020F0502020204030204" pitchFamily="34" charset="0"/>
                <a:cs typeface="Times New Roman" panose="02020603050405020304" pitchFamily="18" charset="0"/>
              </a:rPr>
              <a:t> via nätverksträffar och mailkontakt med kursansvariga samt är ett stöd till dina kollegor om var man hittar adekvat information.</a:t>
            </a:r>
          </a:p>
          <a:p>
            <a:pPr marL="342900" indent="-342900">
              <a:lnSpc>
                <a:spcPct val="150000"/>
              </a:lnSpc>
              <a:buFont typeface="Courier New" panose="02070309020205020404" pitchFamily="49" charset="0"/>
              <a:buChar char="o"/>
            </a:pPr>
            <a:r>
              <a:rPr lang="sv-SE" sz="4000" dirty="0">
                <a:effectLst/>
                <a:latin typeface="Calibri" panose="020F0502020204030204" pitchFamily="34" charset="0"/>
                <a:ea typeface="Times New Roman" panose="02020603050405020304" pitchFamily="18" charset="0"/>
                <a:cs typeface="Calibri" panose="020F0502020204030204" pitchFamily="34" charset="0"/>
              </a:rPr>
              <a:t>Du fungerar som en länk mellan kollegor och Rehab samt stöttar och informerar kollegor i hur och när kontakt med Rehab tas.</a:t>
            </a:r>
          </a:p>
          <a:p>
            <a:pPr marL="342900" indent="-342900">
              <a:lnSpc>
                <a:spcPct val="150000"/>
              </a:lnSpc>
              <a:buFont typeface="Courier New" panose="02070309020205020404" pitchFamily="49" charset="0"/>
              <a:buChar char="o"/>
            </a:pPr>
            <a:r>
              <a:rPr lang="sv-SE" sz="4000" dirty="0">
                <a:latin typeface="Calibri" panose="020F0502020204030204" pitchFamily="34" charset="0"/>
                <a:ea typeface="Calibri" panose="020F0502020204030204" pitchFamily="34" charset="0"/>
                <a:cs typeface="Calibri" panose="020F0502020204030204" pitchFamily="34" charset="0"/>
              </a:rPr>
              <a:t>Du ska se till att information gällande ”</a:t>
            </a:r>
            <a:r>
              <a:rPr lang="sv-SE" sz="4000" b="1" i="1" dirty="0">
                <a:latin typeface="Calibri" panose="020F0502020204030204" pitchFamily="34" charset="0"/>
                <a:ea typeface="Calibri" panose="020F0502020204030204" pitchFamily="34" charset="0"/>
                <a:cs typeface="Calibri" panose="020F0502020204030204" pitchFamily="34" charset="0"/>
              </a:rPr>
              <a:t>rehabiliterande förhållningssätt”</a:t>
            </a:r>
            <a:r>
              <a:rPr lang="sv-SE" sz="4000" dirty="0">
                <a:latin typeface="Calibri" panose="020F0502020204030204" pitchFamily="34" charset="0"/>
                <a:ea typeface="Calibri" panose="020F0502020204030204" pitchFamily="34" charset="0"/>
                <a:cs typeface="Calibri" panose="020F0502020204030204" pitchFamily="34" charset="0"/>
              </a:rPr>
              <a:t> når fram till anhöriga och den boende.</a:t>
            </a:r>
          </a:p>
          <a:p>
            <a:pPr marL="342900" indent="-342900">
              <a:lnSpc>
                <a:spcPct val="150000"/>
              </a:lnSpc>
              <a:buFont typeface="Courier New" panose="02070309020205020404" pitchFamily="49" charset="0"/>
              <a:buChar char="o"/>
            </a:pPr>
            <a:r>
              <a:rPr lang="sv-SE" sz="4000" dirty="0">
                <a:effectLst/>
                <a:latin typeface="Calibri" panose="020F0502020204030204" pitchFamily="34" charset="0"/>
                <a:ea typeface="Calibri" panose="020F0502020204030204" pitchFamily="34" charset="0"/>
                <a:cs typeface="Times New Roman" panose="02020603050405020304" pitchFamily="18" charset="0"/>
              </a:rPr>
              <a:t>Du ökar kunskapen på enheten gällande medicinsktekniska produkter, såsom grundutrustning och personligt förskrivna hjälpmedel.</a:t>
            </a:r>
            <a:br>
              <a:rPr lang="sv-SE" sz="4000" dirty="0">
                <a:effectLst/>
                <a:latin typeface="Calibri" panose="020F0502020204030204" pitchFamily="34" charset="0"/>
                <a:ea typeface="Calibri" panose="020F0502020204030204" pitchFamily="34" charset="0"/>
                <a:cs typeface="Times New Roman" panose="02020603050405020304" pitchFamily="18" charset="0"/>
              </a:rPr>
            </a:br>
            <a:endParaRPr lang="sv-SE"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50000"/>
              </a:lnSpc>
              <a:spcAft>
                <a:spcPts val="800"/>
              </a:spcAft>
              <a:buFont typeface="Courier New" panose="02070309020205020404" pitchFamily="49" charset="0"/>
              <a:buChar char="o"/>
            </a:pPr>
            <a:endParaRPr lang="sv-SE"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Courier New" panose="02070309020205020404" pitchFamily="49" charset="0"/>
              <a:buChar char="o"/>
            </a:pPr>
            <a:endParaRPr lang="sv-SE"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Courier New" panose="02070309020205020404" pitchFamily="49" charset="0"/>
              <a:buChar char="o"/>
            </a:pPr>
            <a:endParaRPr lang="sv-SE" sz="40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Tree>
    <p:extLst>
      <p:ext uri="{BB962C8B-B14F-4D97-AF65-F5344CB8AC3E}">
        <p14:creationId xmlns:p14="http://schemas.microsoft.com/office/powerpoint/2010/main" val="8212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526C56-680E-4DE0-B3BC-617E3EB662AB}"/>
              </a:ext>
            </a:extLst>
          </p:cNvPr>
          <p:cNvSpPr>
            <a:spLocks noGrp="1"/>
          </p:cNvSpPr>
          <p:nvPr>
            <p:ph type="title"/>
          </p:nvPr>
        </p:nvSpPr>
        <p:spPr/>
        <p:txBody>
          <a:bodyPr>
            <a:normAutofit/>
          </a:bodyPr>
          <a:lstStyle/>
          <a:p>
            <a:r>
              <a:rPr lang="sv-SE" sz="2800" dirty="0"/>
              <a:t>Upplägg </a:t>
            </a:r>
            <a:r>
              <a:rPr lang="sv-SE" sz="2800" dirty="0" err="1"/>
              <a:t>rehabombud</a:t>
            </a:r>
            <a:endParaRPr lang="sv-SE" sz="2800" dirty="0"/>
          </a:p>
        </p:txBody>
      </p:sp>
      <p:sp>
        <p:nvSpPr>
          <p:cNvPr id="3" name="Platshållare för text 2">
            <a:extLst>
              <a:ext uri="{FF2B5EF4-FFF2-40B4-BE49-F238E27FC236}">
                <a16:creationId xmlns:a16="http://schemas.microsoft.com/office/drawing/2014/main" id="{837EE949-7D30-4486-B49F-343068CF9494}"/>
              </a:ext>
            </a:extLst>
          </p:cNvPr>
          <p:cNvSpPr>
            <a:spLocks noGrp="1"/>
          </p:cNvSpPr>
          <p:nvPr>
            <p:ph type="body" sz="quarter" idx="10"/>
          </p:nvPr>
        </p:nvSpPr>
        <p:spPr>
          <a:xfrm>
            <a:off x="928688" y="1431797"/>
            <a:ext cx="6410703" cy="2955786"/>
          </a:xfrm>
        </p:spPr>
        <p:txBody>
          <a:bodyPr>
            <a:normAutofit/>
          </a:bodyPr>
          <a:lstStyle/>
          <a:p>
            <a:pPr marL="342900" indent="-342900">
              <a:buFont typeface="Arial" panose="020B0604020202020204" pitchFamily="34" charset="0"/>
              <a:buChar char="•"/>
            </a:pPr>
            <a:r>
              <a:rPr lang="sv-SE" sz="1700" dirty="0">
                <a:latin typeface="Calibri" panose="020F0502020204030204" pitchFamily="34" charset="0"/>
                <a:cs typeface="Calibri" panose="020F0502020204030204" pitchFamily="34" charset="0"/>
              </a:rPr>
              <a:t>Enhetschef utser Rehabombud.</a:t>
            </a:r>
          </a:p>
          <a:p>
            <a:pPr marL="342900" indent="-342900">
              <a:buFont typeface="Arial" panose="020B0604020202020204" pitchFamily="34" charset="0"/>
              <a:buChar char="•"/>
            </a:pPr>
            <a:r>
              <a:rPr lang="sv-SE" sz="1700" dirty="0">
                <a:latin typeface="Calibri" panose="020F0502020204030204" pitchFamily="34" charset="0"/>
                <a:cs typeface="Calibri" panose="020F0502020204030204" pitchFamily="34" charset="0"/>
              </a:rPr>
              <a:t>Rehabombudet anmäls till utbildningen för Rehabombud och </a:t>
            </a:r>
            <a:br>
              <a:rPr lang="sv-SE" sz="1700" dirty="0">
                <a:latin typeface="Calibri" panose="020F0502020204030204" pitchFamily="34" charset="0"/>
                <a:cs typeface="Calibri" panose="020F0502020204030204" pitchFamily="34" charset="0"/>
              </a:rPr>
            </a:br>
            <a:r>
              <a:rPr lang="sv-SE" sz="1700" dirty="0">
                <a:latin typeface="Calibri" panose="020F0502020204030204" pitchFamily="34" charset="0"/>
                <a:cs typeface="Calibri" panose="020F0502020204030204" pitchFamily="34" charset="0"/>
              </a:rPr>
              <a:t>ett 2-årskontrakt skrivs efter utbildningens 2 dagar. </a:t>
            </a:r>
          </a:p>
          <a:p>
            <a:pPr marL="342900" indent="-342900">
              <a:buFont typeface="Arial" panose="020B0604020202020204" pitchFamily="34" charset="0"/>
              <a:buChar char="•"/>
            </a:pPr>
            <a:r>
              <a:rPr lang="sv-SE" sz="1700" dirty="0">
                <a:latin typeface="Calibri" panose="020F0502020204030204" pitchFamily="34" charset="0"/>
                <a:cs typeface="Calibri" panose="020F0502020204030204" pitchFamily="34" charset="0"/>
              </a:rPr>
              <a:t>Enhetschefen ansvarar för att det finns </a:t>
            </a:r>
            <a:r>
              <a:rPr lang="sv-SE" sz="1700" dirty="0" err="1">
                <a:latin typeface="Calibri" panose="020F0502020204030204" pitchFamily="34" charset="0"/>
                <a:cs typeface="Calibri" panose="020F0502020204030204" pitchFamily="34" charset="0"/>
              </a:rPr>
              <a:t>rehabombud</a:t>
            </a:r>
            <a:r>
              <a:rPr lang="sv-SE" sz="1700" dirty="0">
                <a:latin typeface="Calibri" panose="020F0502020204030204" pitchFamily="34" charset="0"/>
                <a:cs typeface="Calibri" panose="020F0502020204030204" pitchFamily="34" charset="0"/>
              </a:rPr>
              <a:t> på enheten.</a:t>
            </a:r>
          </a:p>
          <a:p>
            <a:pPr marL="342900" indent="-342900">
              <a:buFont typeface="Arial" panose="020B0604020202020204" pitchFamily="34" charset="0"/>
              <a:buChar char="•"/>
            </a:pPr>
            <a:r>
              <a:rPr lang="sv-SE" sz="1700" dirty="0">
                <a:latin typeface="Calibri" panose="020F0502020204030204" pitchFamily="34" charset="0"/>
                <a:cs typeface="Calibri" panose="020F0502020204030204" pitchFamily="34" charset="0"/>
              </a:rPr>
              <a:t>Utbildningstillfällen sker från oktober – december och sedan efter behov. </a:t>
            </a:r>
          </a:p>
          <a:p>
            <a:pPr marL="342900" indent="-342900">
              <a:buFont typeface="Arial" panose="020B0604020202020204" pitchFamily="34" charset="0"/>
              <a:buChar char="•"/>
            </a:pPr>
            <a:r>
              <a:rPr lang="sv-SE" sz="1700" dirty="0">
                <a:latin typeface="Calibri" panose="020F0502020204030204" pitchFamily="34" charset="0"/>
                <a:cs typeface="Calibri" panose="020F0502020204030204" pitchFamily="34" charset="0"/>
              </a:rPr>
              <a:t>Rehabombudet ingår i nätverksgrupp med övriga </a:t>
            </a:r>
            <a:r>
              <a:rPr lang="sv-SE" sz="1700" dirty="0" err="1">
                <a:latin typeface="Calibri" panose="020F0502020204030204" pitchFamily="34" charset="0"/>
                <a:cs typeface="Calibri" panose="020F0502020204030204" pitchFamily="34" charset="0"/>
              </a:rPr>
              <a:t>rehabombud</a:t>
            </a:r>
            <a:r>
              <a:rPr lang="sv-SE" sz="1700" dirty="0">
                <a:latin typeface="Calibri" panose="020F0502020204030204" pitchFamily="34" charset="0"/>
                <a:cs typeface="Calibri" panose="020F0502020204030204" pitchFamily="34" charset="0"/>
              </a:rPr>
              <a:t> samt deltar 1 gång/termin på fysisk eller digital nätverksträff.</a:t>
            </a:r>
          </a:p>
          <a:p>
            <a:pPr marL="342900" indent="-342900">
              <a:buFont typeface="Arial" panose="020B0604020202020204" pitchFamily="34" charset="0"/>
              <a:buChar char="•"/>
            </a:pPr>
            <a:r>
              <a:rPr lang="sv-SE" sz="1700" dirty="0">
                <a:latin typeface="Calibri" panose="020F0502020204030204" pitchFamily="34" charset="0"/>
                <a:cs typeface="Calibri" panose="020F0502020204030204" pitchFamily="34" charset="0"/>
              </a:rPr>
              <a:t>Vid behov av råd och stöd gällande uppdraget tas kontakt med kursansvariga.</a:t>
            </a:r>
          </a:p>
          <a:p>
            <a:pPr marL="342900" indent="-342900">
              <a:buFont typeface="Arial" panose="020B0604020202020204" pitchFamily="34" charset="0"/>
              <a:buChar char="•"/>
            </a:pPr>
            <a:endParaRPr lang="sv-SE" dirty="0"/>
          </a:p>
        </p:txBody>
      </p:sp>
    </p:spTree>
    <p:extLst>
      <p:ext uri="{BB962C8B-B14F-4D97-AF65-F5344CB8AC3E}">
        <p14:creationId xmlns:p14="http://schemas.microsoft.com/office/powerpoint/2010/main" val="2238622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0"/>
          </p:nvPr>
        </p:nvSpPr>
        <p:spPr>
          <a:xfrm>
            <a:off x="4607048" y="1669309"/>
            <a:ext cx="3881356" cy="1804882"/>
          </a:xfrm>
        </p:spPr>
        <p:txBody>
          <a:bodyPr>
            <a:normAutofit fontScale="92500" lnSpcReduction="20000"/>
          </a:bodyPr>
          <a:lstStyle/>
          <a:p>
            <a:r>
              <a:rPr lang="sv-SE" dirty="0">
                <a:latin typeface="Calibri" panose="020F0502020204030204" pitchFamily="34" charset="0"/>
                <a:cs typeface="Calibri" panose="020F0502020204030204" pitchFamily="34" charset="0"/>
              </a:rPr>
              <a:t>Eva Simonsson Björkerud, </a:t>
            </a:r>
            <a:br>
              <a:rPr lang="sv-SE" dirty="0">
                <a:latin typeface="Calibri" panose="020F0502020204030204" pitchFamily="34" charset="0"/>
                <a:cs typeface="Calibri" panose="020F0502020204030204" pitchFamily="34" charset="0"/>
              </a:rPr>
            </a:br>
            <a:r>
              <a:rPr lang="sv-SE" dirty="0">
                <a:latin typeface="Calibri" panose="020F0502020204030204" pitchFamily="34" charset="0"/>
                <a:cs typeface="Calibri" panose="020F0502020204030204" pitchFamily="34" charset="0"/>
              </a:rPr>
              <a:t>arbetsterapeut.</a:t>
            </a:r>
            <a:br>
              <a:rPr lang="sv-SE" dirty="0">
                <a:latin typeface="Calibri" panose="020F0502020204030204" pitchFamily="34" charset="0"/>
                <a:cs typeface="Calibri" panose="020F0502020204030204" pitchFamily="34" charset="0"/>
              </a:rPr>
            </a:br>
            <a:r>
              <a:rPr lang="sv-SE" dirty="0">
                <a:latin typeface="Calibri" panose="020F0502020204030204" pitchFamily="34" charset="0"/>
                <a:cs typeface="Calibri" panose="020F0502020204030204" pitchFamily="34" charset="0"/>
              </a:rPr>
              <a:t>Hannah Bergman Vikingsson, fysioterapeut.</a:t>
            </a:r>
            <a:br>
              <a:rPr lang="sv-SE" dirty="0">
                <a:latin typeface="Calibri" panose="020F0502020204030204" pitchFamily="34" charset="0"/>
                <a:cs typeface="Calibri" panose="020F0502020204030204" pitchFamily="34" charset="0"/>
              </a:rPr>
            </a:br>
            <a:r>
              <a:rPr lang="sv-SE" dirty="0">
                <a:latin typeface="Calibri" panose="020F0502020204030204" pitchFamily="34" charset="0"/>
                <a:cs typeface="Calibri" panose="020F0502020204030204" pitchFamily="34" charset="0"/>
              </a:rPr>
              <a:t>Ansvariga för utbildningspaketet samt kommer att kalla till nätverksträffar </a:t>
            </a:r>
            <a:br>
              <a:rPr lang="sv-SE" dirty="0">
                <a:latin typeface="Calibri" panose="020F0502020204030204" pitchFamily="34" charset="0"/>
                <a:cs typeface="Calibri" panose="020F0502020204030204" pitchFamily="34" charset="0"/>
              </a:rPr>
            </a:br>
            <a:r>
              <a:rPr lang="sv-SE" dirty="0">
                <a:latin typeface="Calibri" panose="020F0502020204030204" pitchFamily="34" charset="0"/>
                <a:cs typeface="Calibri" panose="020F0502020204030204" pitchFamily="34" charset="0"/>
              </a:rPr>
              <a:t>1 gång/termin.</a:t>
            </a:r>
          </a:p>
        </p:txBody>
      </p:sp>
      <p:sp>
        <p:nvSpPr>
          <p:cNvPr id="3" name="Rubrik 2"/>
          <p:cNvSpPr>
            <a:spLocks noGrp="1"/>
          </p:cNvSpPr>
          <p:nvPr>
            <p:ph type="title"/>
          </p:nvPr>
        </p:nvSpPr>
        <p:spPr/>
        <p:txBody>
          <a:bodyPr/>
          <a:lstStyle/>
          <a:p>
            <a:r>
              <a:rPr lang="sv-SE" sz="2800" dirty="0"/>
              <a:t>Kursansvariga</a:t>
            </a:r>
          </a:p>
        </p:txBody>
      </p:sp>
      <p:pic>
        <p:nvPicPr>
          <p:cNvPr id="10" name="Bildobjekt 9">
            <a:extLst>
              <a:ext uri="{FF2B5EF4-FFF2-40B4-BE49-F238E27FC236}">
                <a16:creationId xmlns:a16="http://schemas.microsoft.com/office/drawing/2014/main" id="{4765C213-DE43-4932-AC18-9E17A57E3EC1}"/>
              </a:ext>
            </a:extLst>
          </p:cNvPr>
          <p:cNvPicPr>
            <a:picLocks noChangeAspect="1"/>
          </p:cNvPicPr>
          <p:nvPr/>
        </p:nvPicPr>
        <p:blipFill>
          <a:blip r:embed="rId2"/>
          <a:stretch>
            <a:fillRect/>
          </a:stretch>
        </p:blipFill>
        <p:spPr>
          <a:xfrm>
            <a:off x="1339850" y="547791"/>
            <a:ext cx="2614612" cy="3486149"/>
          </a:xfrm>
          <a:prstGeom prst="rect">
            <a:avLst/>
          </a:prstGeom>
        </p:spPr>
      </p:pic>
    </p:spTree>
    <p:extLst>
      <p:ext uri="{BB962C8B-B14F-4D97-AF65-F5344CB8AC3E}">
        <p14:creationId xmlns:p14="http://schemas.microsoft.com/office/powerpoint/2010/main" val="3433457646"/>
      </p:ext>
    </p:extLst>
  </p:cSld>
  <p:clrMapOvr>
    <a:masterClrMapping/>
  </p:clrMapOvr>
</p:sld>
</file>

<file path=ppt/theme/theme1.xml><?xml version="1.0" encoding="utf-8"?>
<a:theme xmlns:a="http://schemas.openxmlformats.org/drawingml/2006/main" name="molndals_stad-PPT-mall-161124_skarp två">
  <a:themeElements>
    <a:clrScheme name="Mölndals Stad">
      <a:dk1>
        <a:srgbClr val="5A5A5A"/>
      </a:dk1>
      <a:lt1>
        <a:srgbClr val="FFFFFF"/>
      </a:lt1>
      <a:dk2>
        <a:srgbClr val="57514E"/>
      </a:dk2>
      <a:lt2>
        <a:srgbClr val="000000"/>
      </a:lt2>
      <a:accent1>
        <a:srgbClr val="C20B2C"/>
      </a:accent1>
      <a:accent2>
        <a:srgbClr val="E68431"/>
      </a:accent2>
      <a:accent3>
        <a:srgbClr val="F7D639"/>
      </a:accent3>
      <a:accent4>
        <a:srgbClr val="1A7CB7"/>
      </a:accent4>
      <a:accent5>
        <a:srgbClr val="3CA565"/>
      </a:accent5>
      <a:accent6>
        <a:srgbClr val="D63B6A"/>
      </a:accent6>
      <a:hlink>
        <a:srgbClr val="C20B2C"/>
      </a:hlink>
      <a:folHlink>
        <a:srgbClr val="C20B2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15A5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ytt kapitel">
  <a:themeElements>
    <a:clrScheme name="Mölndals Stad">
      <a:dk1>
        <a:srgbClr val="5A5A5A"/>
      </a:dk1>
      <a:lt1>
        <a:srgbClr val="FFFFFF"/>
      </a:lt1>
      <a:dk2>
        <a:srgbClr val="57514E"/>
      </a:dk2>
      <a:lt2>
        <a:srgbClr val="000000"/>
      </a:lt2>
      <a:accent1>
        <a:srgbClr val="C20B2C"/>
      </a:accent1>
      <a:accent2>
        <a:srgbClr val="E68431"/>
      </a:accent2>
      <a:accent3>
        <a:srgbClr val="F7D639"/>
      </a:accent3>
      <a:accent4>
        <a:srgbClr val="1A7CB7"/>
      </a:accent4>
      <a:accent5>
        <a:srgbClr val="3CA565"/>
      </a:accent5>
      <a:accent6>
        <a:srgbClr val="D63B6A"/>
      </a:accent6>
      <a:hlink>
        <a:srgbClr val="C20B2C"/>
      </a:hlink>
      <a:folHlink>
        <a:srgbClr val="C20B2C"/>
      </a:folHlink>
    </a:clrScheme>
    <a:fontScheme name="Office - klassiskt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rön">
  <a:themeElements>
    <a:clrScheme name="Mölndals Stad">
      <a:dk1>
        <a:srgbClr val="5A5A5A"/>
      </a:dk1>
      <a:lt1>
        <a:srgbClr val="FFFFFF"/>
      </a:lt1>
      <a:dk2>
        <a:srgbClr val="57514E"/>
      </a:dk2>
      <a:lt2>
        <a:srgbClr val="000000"/>
      </a:lt2>
      <a:accent1>
        <a:srgbClr val="C20B2C"/>
      </a:accent1>
      <a:accent2>
        <a:srgbClr val="E68431"/>
      </a:accent2>
      <a:accent3>
        <a:srgbClr val="F7D639"/>
      </a:accent3>
      <a:accent4>
        <a:srgbClr val="1A7CB7"/>
      </a:accent4>
      <a:accent5>
        <a:srgbClr val="3CA565"/>
      </a:accent5>
      <a:accent6>
        <a:srgbClr val="D63B6A"/>
      </a:accent6>
      <a:hlink>
        <a:srgbClr val="C20B2C"/>
      </a:hlink>
      <a:folHlink>
        <a:srgbClr val="C20B2C"/>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solid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öd">
  <a:themeElements>
    <a:clrScheme name="Mölndals Stad">
      <a:dk1>
        <a:srgbClr val="5A5A5A"/>
      </a:dk1>
      <a:lt1>
        <a:srgbClr val="FFFFFF"/>
      </a:lt1>
      <a:dk2>
        <a:srgbClr val="57514E"/>
      </a:dk2>
      <a:lt2>
        <a:srgbClr val="000000"/>
      </a:lt2>
      <a:accent1>
        <a:srgbClr val="C20B2C"/>
      </a:accent1>
      <a:accent2>
        <a:srgbClr val="E68431"/>
      </a:accent2>
      <a:accent3>
        <a:srgbClr val="F7D639"/>
      </a:accent3>
      <a:accent4>
        <a:srgbClr val="1A7CB7"/>
      </a:accent4>
      <a:accent5>
        <a:srgbClr val="3CA565"/>
      </a:accent5>
      <a:accent6>
        <a:srgbClr val="D63B6A"/>
      </a:accent6>
      <a:hlink>
        <a:srgbClr val="C20B2C"/>
      </a:hlink>
      <a:folHlink>
        <a:srgbClr val="C20B2C"/>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solid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Blå">
  <a:themeElements>
    <a:clrScheme name="Mölndals Stad">
      <a:dk1>
        <a:srgbClr val="5A5A5A"/>
      </a:dk1>
      <a:lt1>
        <a:srgbClr val="FFFFFF"/>
      </a:lt1>
      <a:dk2>
        <a:srgbClr val="57514E"/>
      </a:dk2>
      <a:lt2>
        <a:srgbClr val="000000"/>
      </a:lt2>
      <a:accent1>
        <a:srgbClr val="C20B2C"/>
      </a:accent1>
      <a:accent2>
        <a:srgbClr val="E68431"/>
      </a:accent2>
      <a:accent3>
        <a:srgbClr val="F7D639"/>
      </a:accent3>
      <a:accent4>
        <a:srgbClr val="1A7CB7"/>
      </a:accent4>
      <a:accent5>
        <a:srgbClr val="3CA565"/>
      </a:accent5>
      <a:accent6>
        <a:srgbClr val="D63B6A"/>
      </a:accent6>
      <a:hlink>
        <a:srgbClr val="C20B2C"/>
      </a:hlink>
      <a:folHlink>
        <a:srgbClr val="C20B2C"/>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solid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Rosa">
  <a:themeElements>
    <a:clrScheme name="Mölndals Stad">
      <a:dk1>
        <a:srgbClr val="5A5A5A"/>
      </a:dk1>
      <a:lt1>
        <a:srgbClr val="FFFFFF"/>
      </a:lt1>
      <a:dk2>
        <a:srgbClr val="57514E"/>
      </a:dk2>
      <a:lt2>
        <a:srgbClr val="000000"/>
      </a:lt2>
      <a:accent1>
        <a:srgbClr val="C20B2C"/>
      </a:accent1>
      <a:accent2>
        <a:srgbClr val="E68431"/>
      </a:accent2>
      <a:accent3>
        <a:srgbClr val="F7D639"/>
      </a:accent3>
      <a:accent4>
        <a:srgbClr val="1A7CB7"/>
      </a:accent4>
      <a:accent5>
        <a:srgbClr val="3CA565"/>
      </a:accent5>
      <a:accent6>
        <a:srgbClr val="D63B6A"/>
      </a:accent6>
      <a:hlink>
        <a:srgbClr val="C20B2C"/>
      </a:hlink>
      <a:folHlink>
        <a:srgbClr val="C20B2C"/>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solid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range">
  <a:themeElements>
    <a:clrScheme name="Mölndals Stad">
      <a:dk1>
        <a:srgbClr val="5A5A5A"/>
      </a:dk1>
      <a:lt1>
        <a:srgbClr val="FFFFFF"/>
      </a:lt1>
      <a:dk2>
        <a:srgbClr val="57514E"/>
      </a:dk2>
      <a:lt2>
        <a:srgbClr val="000000"/>
      </a:lt2>
      <a:accent1>
        <a:srgbClr val="C20B2C"/>
      </a:accent1>
      <a:accent2>
        <a:srgbClr val="E68431"/>
      </a:accent2>
      <a:accent3>
        <a:srgbClr val="F7D639"/>
      </a:accent3>
      <a:accent4>
        <a:srgbClr val="1A7CB7"/>
      </a:accent4>
      <a:accent5>
        <a:srgbClr val="3CA565"/>
      </a:accent5>
      <a:accent6>
        <a:srgbClr val="D63B6A"/>
      </a:accent6>
      <a:hlink>
        <a:srgbClr val="C20B2C"/>
      </a:hlink>
      <a:folHlink>
        <a:srgbClr val="C20B2C"/>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solid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Grå">
  <a:themeElements>
    <a:clrScheme name="Mölndals Stad">
      <a:dk1>
        <a:srgbClr val="5A5A5A"/>
      </a:dk1>
      <a:lt1>
        <a:srgbClr val="FFFFFF"/>
      </a:lt1>
      <a:dk2>
        <a:srgbClr val="57514E"/>
      </a:dk2>
      <a:lt2>
        <a:srgbClr val="000000"/>
      </a:lt2>
      <a:accent1>
        <a:srgbClr val="C20B2C"/>
      </a:accent1>
      <a:accent2>
        <a:srgbClr val="E68431"/>
      </a:accent2>
      <a:accent3>
        <a:srgbClr val="F7D639"/>
      </a:accent3>
      <a:accent4>
        <a:srgbClr val="1A7CB7"/>
      </a:accent4>
      <a:accent5>
        <a:srgbClr val="3CA565"/>
      </a:accent5>
      <a:accent6>
        <a:srgbClr val="D63B6A"/>
      </a:accent6>
      <a:hlink>
        <a:srgbClr val="C20B2C"/>
      </a:hlink>
      <a:folHlink>
        <a:srgbClr val="C20B2C"/>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solid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Tom">
  <a:themeElements>
    <a:clrScheme name="Mölndals Stad">
      <a:dk1>
        <a:srgbClr val="5A5A5A"/>
      </a:dk1>
      <a:lt1>
        <a:srgbClr val="FFFFFF"/>
      </a:lt1>
      <a:dk2>
        <a:srgbClr val="57514E"/>
      </a:dk2>
      <a:lt2>
        <a:srgbClr val="000000"/>
      </a:lt2>
      <a:accent1>
        <a:srgbClr val="C20B2C"/>
      </a:accent1>
      <a:accent2>
        <a:srgbClr val="E68431"/>
      </a:accent2>
      <a:accent3>
        <a:srgbClr val="F7D639"/>
      </a:accent3>
      <a:accent4>
        <a:srgbClr val="1A7CB7"/>
      </a:accent4>
      <a:accent5>
        <a:srgbClr val="3CA565"/>
      </a:accent5>
      <a:accent6>
        <a:srgbClr val="D63B6A"/>
      </a:accent6>
      <a:hlink>
        <a:srgbClr val="C20B2C"/>
      </a:hlink>
      <a:folHlink>
        <a:srgbClr val="C20B2C"/>
      </a:folHlink>
    </a:clrScheme>
    <a:fontScheme name="Office - klassiskt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Presentationsmall (3)</Template>
  <TotalTime>339</TotalTime>
  <Words>429</Words>
  <Application>Microsoft Office PowerPoint</Application>
  <PresentationFormat>Bildspel på skärmen (16:9)</PresentationFormat>
  <Paragraphs>34</Paragraphs>
  <Slides>6</Slides>
  <Notes>0</Notes>
  <HiddenSlides>0</HiddenSlides>
  <MMClips>0</MMClips>
  <ScaleCrop>false</ScaleCrop>
  <HeadingPairs>
    <vt:vector size="6" baseType="variant">
      <vt:variant>
        <vt:lpstr>Använt teckensnitt</vt:lpstr>
      </vt:variant>
      <vt:variant>
        <vt:i4>6</vt:i4>
      </vt:variant>
      <vt:variant>
        <vt:lpstr>Tema</vt:lpstr>
      </vt:variant>
      <vt:variant>
        <vt:i4>9</vt:i4>
      </vt:variant>
      <vt:variant>
        <vt:lpstr>Bildrubriker</vt:lpstr>
      </vt:variant>
      <vt:variant>
        <vt:i4>6</vt:i4>
      </vt:variant>
    </vt:vector>
  </HeadingPairs>
  <TitlesOfParts>
    <vt:vector size="21" baseType="lpstr">
      <vt:lpstr>Acumin Pro</vt:lpstr>
      <vt:lpstr>Acumin Pro Condensed</vt:lpstr>
      <vt:lpstr>Arial</vt:lpstr>
      <vt:lpstr>Calibri</vt:lpstr>
      <vt:lpstr>Courier New</vt:lpstr>
      <vt:lpstr>Times New Roman</vt:lpstr>
      <vt:lpstr>molndals_stad-PPT-mall-161124_skarp två</vt:lpstr>
      <vt:lpstr>Nytt kapitel</vt:lpstr>
      <vt:lpstr>Grön</vt:lpstr>
      <vt:lpstr>Röd</vt:lpstr>
      <vt:lpstr>Blå</vt:lpstr>
      <vt:lpstr>Rosa</vt:lpstr>
      <vt:lpstr>Orange</vt:lpstr>
      <vt:lpstr>Grå</vt:lpstr>
      <vt:lpstr>Tom</vt:lpstr>
      <vt:lpstr>REHABOMBUD</vt:lpstr>
      <vt:lpstr>Rehabombud - mål</vt:lpstr>
      <vt:lpstr>Rehabiliterande förhållningssätt</vt:lpstr>
      <vt:lpstr>Rehabombud uppdragsbeskrivning</vt:lpstr>
      <vt:lpstr>Upplägg rehabombud</vt:lpstr>
      <vt:lpstr>Kursansvariga</vt:lpstr>
    </vt:vector>
  </TitlesOfParts>
  <Company>Mölndals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Rehabombud uppdragsbeskrivning</dc:title>
  <dc:creator>Annika Wållberg</dc:creator>
  <cp:lastModifiedBy>Annika Wållberg</cp:lastModifiedBy>
  <cp:revision>21</cp:revision>
  <cp:lastPrinted>2021-08-10T09:07:16Z</cp:lastPrinted>
  <dcterms:created xsi:type="dcterms:W3CDTF">2021-05-10T18:47:19Z</dcterms:created>
  <dcterms:modified xsi:type="dcterms:W3CDTF">2021-08-26T11:58:58Z</dcterms:modified>
</cp:coreProperties>
</file>